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</p:sldMasterIdLst>
  <p:notesMasterIdLst>
    <p:notesMasterId r:id="rId14"/>
  </p:notesMasterIdLst>
  <p:handoutMasterIdLst>
    <p:handoutMasterId r:id="rId15"/>
  </p:handoutMasterIdLst>
  <p:sldIdLst>
    <p:sldId id="272" r:id="rId2"/>
    <p:sldId id="476" r:id="rId3"/>
    <p:sldId id="477" r:id="rId4"/>
    <p:sldId id="478" r:id="rId5"/>
    <p:sldId id="480" r:id="rId6"/>
    <p:sldId id="479" r:id="rId7"/>
    <p:sldId id="483" r:id="rId8"/>
    <p:sldId id="484" r:id="rId9"/>
    <p:sldId id="481" r:id="rId10"/>
    <p:sldId id="482" r:id="rId11"/>
    <p:sldId id="485" r:id="rId12"/>
    <p:sldId id="470" r:id="rId13"/>
  </p:sldIdLst>
  <p:sldSz cx="9144000" cy="5143500" type="screen16x9"/>
  <p:notesSz cx="6797675" cy="9926638"/>
  <p:custDataLst>
    <p:tags r:id="rId16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sjon Universitetet i Bergen" id="{8ACF6A10-BF9C-4111-8906-7AFB24F1911E}">
          <p14:sldIdLst>
            <p14:sldId id="272"/>
            <p14:sldId id="476"/>
            <p14:sldId id="477"/>
            <p14:sldId id="478"/>
            <p14:sldId id="480"/>
            <p14:sldId id="479"/>
            <p14:sldId id="483"/>
            <p14:sldId id="484"/>
            <p14:sldId id="481"/>
            <p14:sldId id="482"/>
            <p14:sldId id="485"/>
            <p14:sldId id="4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F46"/>
    <a:srgbClr val="E44E46"/>
    <a:srgbClr val="E65343"/>
    <a:srgbClr val="DB3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64CA6-D818-44AD-AE80-68815921EC8B}" v="591" dt="2026-10-22T09:14:13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72292" autoAdjust="0"/>
  </p:normalViewPr>
  <p:slideViewPr>
    <p:cSldViewPr>
      <p:cViewPr varScale="1">
        <p:scale>
          <a:sx n="142" d="100"/>
          <a:sy n="142" d="100"/>
        </p:scale>
        <p:origin x="1530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4200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vard Haukeland Fredriksen" userId="25608ef9-98a3-4bcb-bfe1-aaeacec8f061" providerId="ADAL" clId="{11EE1D37-CD02-4A91-B661-364CF2D36272}"/>
    <pc:docChg chg="custSel addSld modSld sldOrd modSection modShowInfo">
      <pc:chgData name="Halvard Haukeland Fredriksen" userId="25608ef9-98a3-4bcb-bfe1-aaeacec8f061" providerId="ADAL" clId="{11EE1D37-CD02-4A91-B661-364CF2D36272}" dt="2026-10-22T09:14:13.744" v="1634"/>
      <pc:docMkLst>
        <pc:docMk/>
      </pc:docMkLst>
      <pc:sldChg chg="addSp delSp modSp mod">
        <pc:chgData name="Halvard Haukeland Fredriksen" userId="25608ef9-98a3-4bcb-bfe1-aaeacec8f061" providerId="ADAL" clId="{11EE1D37-CD02-4A91-B661-364CF2D36272}" dt="2026-10-22T06:49:41.215" v="7" actId="6549"/>
        <pc:sldMkLst>
          <pc:docMk/>
          <pc:sldMk cId="2252526354" sldId="476"/>
        </pc:sldMkLst>
        <pc:spChg chg="mod">
          <ac:chgData name="Halvard Haukeland Fredriksen" userId="25608ef9-98a3-4bcb-bfe1-aaeacec8f061" providerId="ADAL" clId="{11EE1D37-CD02-4A91-B661-364CF2D36272}" dt="2026-10-22T06:49:41.215" v="7" actId="6549"/>
          <ac:spMkLst>
            <pc:docMk/>
            <pc:sldMk cId="2252526354" sldId="476"/>
            <ac:spMk id="2" creationId="{860606D6-8670-DDC7-4B29-9DDB6115CB6A}"/>
          </ac:spMkLst>
        </pc:spChg>
        <pc:inkChg chg="del">
          <ac:chgData name="Halvard Haukeland Fredriksen" userId="25608ef9-98a3-4bcb-bfe1-aaeacec8f061" providerId="ADAL" clId="{11EE1D37-CD02-4A91-B661-364CF2D36272}" dt="2026-10-22T06:47:05.959" v="0"/>
          <ac:inkMkLst>
            <pc:docMk/>
            <pc:sldMk cId="2252526354" sldId="476"/>
            <ac:inkMk id="8" creationId="{9ABACCBB-C8D9-3DA5-B35D-25D0B443DB9D}"/>
          </ac:inkMkLst>
        </pc:inkChg>
        <pc:inkChg chg="add">
          <ac:chgData name="Halvard Haukeland Fredriksen" userId="25608ef9-98a3-4bcb-bfe1-aaeacec8f061" providerId="ADAL" clId="{11EE1D37-CD02-4A91-B661-364CF2D36272}" dt="2026-10-22T06:47:05.959" v="0"/>
          <ac:inkMkLst>
            <pc:docMk/>
            <pc:sldMk cId="2252526354" sldId="476"/>
            <ac:inkMk id="9" creationId="{CE02B992-D4EA-5E74-2756-5DC3C90A1CE2}"/>
          </ac:inkMkLst>
        </pc:inkChg>
        <pc:inkChg chg="del">
          <ac:chgData name="Halvard Haukeland Fredriksen" userId="25608ef9-98a3-4bcb-bfe1-aaeacec8f061" providerId="ADAL" clId="{11EE1D37-CD02-4A91-B661-364CF2D36272}" dt="2026-10-22T06:47:25.688" v="1"/>
          <ac:inkMkLst>
            <pc:docMk/>
            <pc:sldMk cId="2252526354" sldId="476"/>
            <ac:inkMk id="10" creationId="{D458F9E1-7236-CAAB-9B29-1B5D96DB7E64}"/>
          </ac:inkMkLst>
        </pc:inkChg>
        <pc:inkChg chg="add">
          <ac:chgData name="Halvard Haukeland Fredriksen" userId="25608ef9-98a3-4bcb-bfe1-aaeacec8f061" providerId="ADAL" clId="{11EE1D37-CD02-4A91-B661-364CF2D36272}" dt="2026-10-22T06:47:25.688" v="1"/>
          <ac:inkMkLst>
            <pc:docMk/>
            <pc:sldMk cId="2252526354" sldId="476"/>
            <ac:inkMk id="11" creationId="{EA1DD3E5-692D-4077-ADC4-CDC2526DA60C}"/>
          </ac:inkMkLst>
        </pc:inkChg>
        <pc:inkChg chg="del">
          <ac:chgData name="Halvard Haukeland Fredriksen" userId="25608ef9-98a3-4bcb-bfe1-aaeacec8f061" providerId="ADAL" clId="{11EE1D37-CD02-4A91-B661-364CF2D36272}" dt="2026-10-22T06:47:28.325" v="2"/>
          <ac:inkMkLst>
            <pc:docMk/>
            <pc:sldMk cId="2252526354" sldId="476"/>
            <ac:inkMk id="12" creationId="{5AC7C2B8-7D6A-3357-042C-B46BCBFBC4AE}"/>
          </ac:inkMkLst>
        </pc:inkChg>
        <pc:inkChg chg="add">
          <ac:chgData name="Halvard Haukeland Fredriksen" userId="25608ef9-98a3-4bcb-bfe1-aaeacec8f061" providerId="ADAL" clId="{11EE1D37-CD02-4A91-B661-364CF2D36272}" dt="2026-10-22T06:47:28.325" v="2"/>
          <ac:inkMkLst>
            <pc:docMk/>
            <pc:sldMk cId="2252526354" sldId="476"/>
            <ac:inkMk id="13" creationId="{D9579854-7EF4-A0E3-7307-C0BE93E5ECBD}"/>
          </ac:inkMkLst>
        </pc:inkChg>
        <pc:inkChg chg="del">
          <ac:chgData name="Halvard Haukeland Fredriksen" userId="25608ef9-98a3-4bcb-bfe1-aaeacec8f061" providerId="ADAL" clId="{11EE1D37-CD02-4A91-B661-364CF2D36272}" dt="2026-10-22T06:47:32.389" v="3"/>
          <ac:inkMkLst>
            <pc:docMk/>
            <pc:sldMk cId="2252526354" sldId="476"/>
            <ac:inkMk id="14" creationId="{B40B8B80-6539-ADC0-29D8-F9FA6A8C152F}"/>
          </ac:inkMkLst>
        </pc:inkChg>
        <pc:inkChg chg="add">
          <ac:chgData name="Halvard Haukeland Fredriksen" userId="25608ef9-98a3-4bcb-bfe1-aaeacec8f061" providerId="ADAL" clId="{11EE1D37-CD02-4A91-B661-364CF2D36272}" dt="2026-10-22T06:47:32.389" v="3"/>
          <ac:inkMkLst>
            <pc:docMk/>
            <pc:sldMk cId="2252526354" sldId="476"/>
            <ac:inkMk id="15" creationId="{4BB8703E-ADB7-82A0-584F-AA76C8EAD611}"/>
          </ac:inkMkLst>
        </pc:inkChg>
        <pc:inkChg chg="del">
          <ac:chgData name="Halvard Haukeland Fredriksen" userId="25608ef9-98a3-4bcb-bfe1-aaeacec8f061" providerId="ADAL" clId="{11EE1D37-CD02-4A91-B661-364CF2D36272}" dt="2026-10-22T06:47:43.556" v="4"/>
          <ac:inkMkLst>
            <pc:docMk/>
            <pc:sldMk cId="2252526354" sldId="476"/>
            <ac:inkMk id="17" creationId="{584A293A-219F-57A5-6FF9-9B763EAA71AB}"/>
          </ac:inkMkLst>
        </pc:inkChg>
        <pc:inkChg chg="add">
          <ac:chgData name="Halvard Haukeland Fredriksen" userId="25608ef9-98a3-4bcb-bfe1-aaeacec8f061" providerId="ADAL" clId="{11EE1D37-CD02-4A91-B661-364CF2D36272}" dt="2026-10-22T06:47:43.556" v="4"/>
          <ac:inkMkLst>
            <pc:docMk/>
            <pc:sldMk cId="2252526354" sldId="476"/>
            <ac:inkMk id="18" creationId="{8C608A60-9996-C36E-D6AF-055EFB4A1721}"/>
          </ac:inkMkLst>
        </pc:inkChg>
      </pc:sldChg>
      <pc:sldChg chg="modSp mod modNotesTx">
        <pc:chgData name="Halvard Haukeland Fredriksen" userId="25608ef9-98a3-4bcb-bfe1-aaeacec8f061" providerId="ADAL" clId="{11EE1D37-CD02-4A91-B661-364CF2D36272}" dt="2026-10-22T07:14:38.348" v="215" actId="6549"/>
        <pc:sldMkLst>
          <pc:docMk/>
          <pc:sldMk cId="852207670" sldId="477"/>
        </pc:sldMkLst>
        <pc:spChg chg="mod">
          <ac:chgData name="Halvard Haukeland Fredriksen" userId="25608ef9-98a3-4bcb-bfe1-aaeacec8f061" providerId="ADAL" clId="{11EE1D37-CD02-4A91-B661-364CF2D36272}" dt="2026-10-22T06:50:24.067" v="60" actId="20577"/>
          <ac:spMkLst>
            <pc:docMk/>
            <pc:sldMk cId="852207670" sldId="477"/>
            <ac:spMk id="2" creationId="{F7DD0312-1A10-A777-7219-A1A84F066C76}"/>
          </ac:spMkLst>
        </pc:spChg>
        <pc:spChg chg="mod">
          <ac:chgData name="Halvard Haukeland Fredriksen" userId="25608ef9-98a3-4bcb-bfe1-aaeacec8f061" providerId="ADAL" clId="{11EE1D37-CD02-4A91-B661-364CF2D36272}" dt="2026-10-22T07:14:09.516" v="214" actId="20577"/>
          <ac:spMkLst>
            <pc:docMk/>
            <pc:sldMk cId="852207670" sldId="477"/>
            <ac:spMk id="3" creationId="{3BB35D30-4D34-9B29-0988-E89474F33114}"/>
          </ac:spMkLst>
        </pc:spChg>
      </pc:sldChg>
      <pc:sldChg chg="addSp delSp modSp add mod modNotesTx">
        <pc:chgData name="Halvard Haukeland Fredriksen" userId="25608ef9-98a3-4bcb-bfe1-aaeacec8f061" providerId="ADAL" clId="{11EE1D37-CD02-4A91-B661-364CF2D36272}" dt="2026-10-22T07:18:07.713" v="226" actId="14100"/>
        <pc:sldMkLst>
          <pc:docMk/>
          <pc:sldMk cId="1310695223" sldId="478"/>
        </pc:sldMkLst>
        <pc:spChg chg="del">
          <ac:chgData name="Halvard Haukeland Fredriksen" userId="25608ef9-98a3-4bcb-bfe1-aaeacec8f061" providerId="ADAL" clId="{11EE1D37-CD02-4A91-B661-364CF2D36272}" dt="2026-10-22T07:17:06.620" v="219" actId="21"/>
          <ac:spMkLst>
            <pc:docMk/>
            <pc:sldMk cId="1310695223" sldId="478"/>
            <ac:spMk id="2" creationId="{91FBC1E4-1F0A-9AD1-7BDE-E3A3FA20A671}"/>
          </ac:spMkLst>
        </pc:spChg>
        <pc:spChg chg="del">
          <ac:chgData name="Halvard Haukeland Fredriksen" userId="25608ef9-98a3-4bcb-bfe1-aaeacec8f061" providerId="ADAL" clId="{11EE1D37-CD02-4A91-B661-364CF2D36272}" dt="2026-10-22T07:17:00.282" v="218" actId="22"/>
          <ac:spMkLst>
            <pc:docMk/>
            <pc:sldMk cId="1310695223" sldId="478"/>
            <ac:spMk id="3" creationId="{D06A8088-C562-6218-5FF3-253B99F81976}"/>
          </ac:spMkLst>
        </pc:spChg>
        <pc:spChg chg="add del mod">
          <ac:chgData name="Halvard Haukeland Fredriksen" userId="25608ef9-98a3-4bcb-bfe1-aaeacec8f061" providerId="ADAL" clId="{11EE1D37-CD02-4A91-B661-364CF2D36272}" dt="2026-10-22T07:17:11.782" v="220" actId="21"/>
          <ac:spMkLst>
            <pc:docMk/>
            <pc:sldMk cId="1310695223" sldId="478"/>
            <ac:spMk id="7" creationId="{F0529147-47EF-E912-EDB1-C15C5C1C2166}"/>
          </ac:spMkLst>
        </pc:spChg>
        <pc:spChg chg="add mod">
          <ac:chgData name="Halvard Haukeland Fredriksen" userId="25608ef9-98a3-4bcb-bfe1-aaeacec8f061" providerId="ADAL" clId="{11EE1D37-CD02-4A91-B661-364CF2D36272}" dt="2026-10-22T07:17:29.592" v="223" actId="21"/>
          <ac:spMkLst>
            <pc:docMk/>
            <pc:sldMk cId="1310695223" sldId="478"/>
            <ac:spMk id="9" creationId="{B9F0E923-EAFB-1C42-30CC-0D45C9C609DA}"/>
          </ac:spMkLst>
        </pc:spChg>
        <pc:picChg chg="add del mod ord">
          <ac:chgData name="Halvard Haukeland Fredriksen" userId="25608ef9-98a3-4bcb-bfe1-aaeacec8f061" providerId="ADAL" clId="{11EE1D37-CD02-4A91-B661-364CF2D36272}" dt="2026-10-22T07:17:29.592" v="223" actId="21"/>
          <ac:picMkLst>
            <pc:docMk/>
            <pc:sldMk cId="1310695223" sldId="478"/>
            <ac:picMk id="5" creationId="{4874F8E9-EFAC-E656-F71B-8E28C76DA182}"/>
          </ac:picMkLst>
        </pc:picChg>
        <pc:picChg chg="add mod">
          <ac:chgData name="Halvard Haukeland Fredriksen" userId="25608ef9-98a3-4bcb-bfe1-aaeacec8f061" providerId="ADAL" clId="{11EE1D37-CD02-4A91-B661-364CF2D36272}" dt="2026-10-22T07:18:07.713" v="226" actId="14100"/>
          <ac:picMkLst>
            <pc:docMk/>
            <pc:sldMk cId="1310695223" sldId="478"/>
            <ac:picMk id="11" creationId="{D5234134-7663-9173-8033-B904DA0FD4C6}"/>
          </ac:picMkLst>
        </pc:picChg>
      </pc:sldChg>
      <pc:sldChg chg="addSp delSp modSp add mod delAnim modAnim">
        <pc:chgData name="Halvard Haukeland Fredriksen" userId="25608ef9-98a3-4bcb-bfe1-aaeacec8f061" providerId="ADAL" clId="{11EE1D37-CD02-4A91-B661-364CF2D36272}" dt="2026-10-22T07:53:21.812" v="557" actId="21"/>
        <pc:sldMkLst>
          <pc:docMk/>
          <pc:sldMk cId="3610204064" sldId="479"/>
        </pc:sldMkLst>
        <pc:spChg chg="mod">
          <ac:chgData name="Halvard Haukeland Fredriksen" userId="25608ef9-98a3-4bcb-bfe1-aaeacec8f061" providerId="ADAL" clId="{11EE1D37-CD02-4A91-B661-364CF2D36272}" dt="2026-10-22T07:23:34.921" v="330" actId="20577"/>
          <ac:spMkLst>
            <pc:docMk/>
            <pc:sldMk cId="3610204064" sldId="479"/>
            <ac:spMk id="2" creationId="{BC4F57DE-7897-33EC-0E1E-2BC2326FF9FA}"/>
          </ac:spMkLst>
        </pc:spChg>
        <pc:spChg chg="mod">
          <ac:chgData name="Halvard Haukeland Fredriksen" userId="25608ef9-98a3-4bcb-bfe1-aaeacec8f061" providerId="ADAL" clId="{11EE1D37-CD02-4A91-B661-364CF2D36272}" dt="2026-10-22T07:46:51.418" v="522" actId="255"/>
          <ac:spMkLst>
            <pc:docMk/>
            <pc:sldMk cId="3610204064" sldId="479"/>
            <ac:spMk id="3" creationId="{E72D452A-1D99-EAC1-1479-1078E08B6694}"/>
          </ac:spMkLst>
        </pc:spChg>
        <pc:picChg chg="add mod">
          <ac:chgData name="Halvard Haukeland Fredriksen" userId="25608ef9-98a3-4bcb-bfe1-aaeacec8f061" providerId="ADAL" clId="{11EE1D37-CD02-4A91-B661-364CF2D36272}" dt="2026-10-22T07:47:06.775" v="526" actId="692"/>
          <ac:picMkLst>
            <pc:docMk/>
            <pc:sldMk cId="3610204064" sldId="479"/>
            <ac:picMk id="5" creationId="{CAD62F47-90BC-1459-C4BF-35B2B81C2DF3}"/>
          </ac:picMkLst>
        </pc:picChg>
        <pc:picChg chg="add mod">
          <ac:chgData name="Halvard Haukeland Fredriksen" userId="25608ef9-98a3-4bcb-bfe1-aaeacec8f061" providerId="ADAL" clId="{11EE1D37-CD02-4A91-B661-364CF2D36272}" dt="2026-10-22T07:48:59.576" v="533" actId="692"/>
          <ac:picMkLst>
            <pc:docMk/>
            <pc:sldMk cId="3610204064" sldId="479"/>
            <ac:picMk id="7" creationId="{63F40D4C-A57B-2319-7A25-F478B79CC097}"/>
          </ac:picMkLst>
        </pc:picChg>
        <pc:picChg chg="add mod">
          <ac:chgData name="Halvard Haukeland Fredriksen" userId="25608ef9-98a3-4bcb-bfe1-aaeacec8f061" providerId="ADAL" clId="{11EE1D37-CD02-4A91-B661-364CF2D36272}" dt="2026-10-22T07:50:52.998" v="545" actId="1076"/>
          <ac:picMkLst>
            <pc:docMk/>
            <pc:sldMk cId="3610204064" sldId="479"/>
            <ac:picMk id="9" creationId="{CF1AE718-7D3F-D6B4-4801-891BD956BCA6}"/>
          </ac:picMkLst>
        </pc:picChg>
        <pc:picChg chg="add del mod">
          <ac:chgData name="Halvard Haukeland Fredriksen" userId="25608ef9-98a3-4bcb-bfe1-aaeacec8f061" providerId="ADAL" clId="{11EE1D37-CD02-4A91-B661-364CF2D36272}" dt="2026-10-22T07:53:21.812" v="557" actId="21"/>
          <ac:picMkLst>
            <pc:docMk/>
            <pc:sldMk cId="3610204064" sldId="479"/>
            <ac:picMk id="11" creationId="{B509B186-DC91-60D3-B506-C9BA20EA5B6A}"/>
          </ac:picMkLst>
        </pc:picChg>
      </pc:sldChg>
      <pc:sldChg chg="addSp modSp add mod">
        <pc:chgData name="Halvard Haukeland Fredriksen" userId="25608ef9-98a3-4bcb-bfe1-aaeacec8f061" providerId="ADAL" clId="{11EE1D37-CD02-4A91-B661-364CF2D36272}" dt="2026-10-22T07:23:06.148" v="292" actId="1076"/>
        <pc:sldMkLst>
          <pc:docMk/>
          <pc:sldMk cId="3585605521" sldId="480"/>
        </pc:sldMkLst>
        <pc:picChg chg="add mod">
          <ac:chgData name="Halvard Haukeland Fredriksen" userId="25608ef9-98a3-4bcb-bfe1-aaeacec8f061" providerId="ADAL" clId="{11EE1D37-CD02-4A91-B661-364CF2D36272}" dt="2026-10-22T07:23:06.148" v="292" actId="1076"/>
          <ac:picMkLst>
            <pc:docMk/>
            <pc:sldMk cId="3585605521" sldId="480"/>
            <ac:picMk id="3" creationId="{2BB11CF1-E632-B615-3674-8CBB6BB507CC}"/>
          </ac:picMkLst>
        </pc:picChg>
        <pc:picChg chg="mod">
          <ac:chgData name="Halvard Haukeland Fredriksen" userId="25608ef9-98a3-4bcb-bfe1-aaeacec8f061" providerId="ADAL" clId="{11EE1D37-CD02-4A91-B661-364CF2D36272}" dt="2026-10-22T07:22:11.353" v="290" actId="29295"/>
          <ac:picMkLst>
            <pc:docMk/>
            <pc:sldMk cId="3585605521" sldId="480"/>
            <ac:picMk id="11" creationId="{60B74E4B-1C22-7BB4-9F06-3078FED43D1F}"/>
          </ac:picMkLst>
        </pc:picChg>
      </pc:sldChg>
      <pc:sldChg chg="addSp delSp modSp add mod modAnim">
        <pc:chgData name="Halvard Haukeland Fredriksen" userId="25608ef9-98a3-4bcb-bfe1-aaeacec8f061" providerId="ADAL" clId="{11EE1D37-CD02-4A91-B661-364CF2D36272}" dt="2026-10-22T07:36:11.946" v="412"/>
        <pc:sldMkLst>
          <pc:docMk/>
          <pc:sldMk cId="943215434" sldId="481"/>
        </pc:sldMkLst>
        <pc:spChg chg="mod">
          <ac:chgData name="Halvard Haukeland Fredriksen" userId="25608ef9-98a3-4bcb-bfe1-aaeacec8f061" providerId="ADAL" clId="{11EE1D37-CD02-4A91-B661-364CF2D36272}" dt="2026-10-22T07:30:11.129" v="381" actId="122"/>
          <ac:spMkLst>
            <pc:docMk/>
            <pc:sldMk cId="943215434" sldId="481"/>
            <ac:spMk id="2" creationId="{5FC2BB25-B9A4-53AE-F0FB-A5B293456C77}"/>
          </ac:spMkLst>
        </pc:spChg>
        <pc:spChg chg="del">
          <ac:chgData name="Halvard Haukeland Fredriksen" userId="25608ef9-98a3-4bcb-bfe1-aaeacec8f061" providerId="ADAL" clId="{11EE1D37-CD02-4A91-B661-364CF2D36272}" dt="2026-10-22T07:29:50.208" v="376" actId="22"/>
          <ac:spMkLst>
            <pc:docMk/>
            <pc:sldMk cId="943215434" sldId="481"/>
            <ac:spMk id="3" creationId="{0F29F7F3-68B5-A569-E179-341E7CE4BBC2}"/>
          </ac:spMkLst>
        </pc:spChg>
        <pc:picChg chg="add mod ord">
          <ac:chgData name="Halvard Haukeland Fredriksen" userId="25608ef9-98a3-4bcb-bfe1-aaeacec8f061" providerId="ADAL" clId="{11EE1D37-CD02-4A91-B661-364CF2D36272}" dt="2026-10-22T07:32:45.515" v="386" actId="692"/>
          <ac:picMkLst>
            <pc:docMk/>
            <pc:sldMk cId="943215434" sldId="481"/>
            <ac:picMk id="5" creationId="{1A06C8D8-0FFC-7185-F58C-2C129F9402EE}"/>
          </ac:picMkLst>
        </pc:picChg>
        <pc:picChg chg="add mod">
          <ac:chgData name="Halvard Haukeland Fredriksen" userId="25608ef9-98a3-4bcb-bfe1-aaeacec8f061" providerId="ADAL" clId="{11EE1D37-CD02-4A91-B661-364CF2D36272}" dt="2026-10-22T07:32:59.058" v="388" actId="692"/>
          <ac:picMkLst>
            <pc:docMk/>
            <pc:sldMk cId="943215434" sldId="481"/>
            <ac:picMk id="7" creationId="{E002E650-88D4-4D22-FE23-D3289D6CCC7D}"/>
          </ac:picMkLst>
        </pc:picChg>
        <pc:picChg chg="add mod">
          <ac:chgData name="Halvard Haukeland Fredriksen" userId="25608ef9-98a3-4bcb-bfe1-aaeacec8f061" providerId="ADAL" clId="{11EE1D37-CD02-4A91-B661-364CF2D36272}" dt="2026-10-22T07:34:14.675" v="398" actId="1076"/>
          <ac:picMkLst>
            <pc:docMk/>
            <pc:sldMk cId="943215434" sldId="481"/>
            <ac:picMk id="9" creationId="{B6665DA1-5276-5657-6132-B00B308CB60D}"/>
          </ac:picMkLst>
        </pc:picChg>
        <pc:picChg chg="add mod">
          <ac:chgData name="Halvard Haukeland Fredriksen" userId="25608ef9-98a3-4bcb-bfe1-aaeacec8f061" providerId="ADAL" clId="{11EE1D37-CD02-4A91-B661-364CF2D36272}" dt="2026-10-22T07:35:11.666" v="402" actId="14861"/>
          <ac:picMkLst>
            <pc:docMk/>
            <pc:sldMk cId="943215434" sldId="481"/>
            <ac:picMk id="11" creationId="{F33671DC-0065-775A-B4FC-8F163107FC0B}"/>
          </ac:picMkLst>
        </pc:picChg>
        <pc:picChg chg="add mod">
          <ac:chgData name="Halvard Haukeland Fredriksen" userId="25608ef9-98a3-4bcb-bfe1-aaeacec8f061" providerId="ADAL" clId="{11EE1D37-CD02-4A91-B661-364CF2D36272}" dt="2026-10-22T07:36:07.723" v="411" actId="692"/>
          <ac:picMkLst>
            <pc:docMk/>
            <pc:sldMk cId="943215434" sldId="481"/>
            <ac:picMk id="13" creationId="{36FDA6CE-C0B8-357E-D465-692E20784F16}"/>
          </ac:picMkLst>
        </pc:picChg>
      </pc:sldChg>
      <pc:sldChg chg="addSp modSp new mod">
        <pc:chgData name="Halvard Haukeland Fredriksen" userId="25608ef9-98a3-4bcb-bfe1-aaeacec8f061" providerId="ADAL" clId="{11EE1D37-CD02-4A91-B661-364CF2D36272}" dt="2026-10-22T07:37:23.928" v="419" actId="14861"/>
        <pc:sldMkLst>
          <pc:docMk/>
          <pc:sldMk cId="3669288552" sldId="482"/>
        </pc:sldMkLst>
        <pc:picChg chg="add mod">
          <ac:chgData name="Halvard Haukeland Fredriksen" userId="25608ef9-98a3-4bcb-bfe1-aaeacec8f061" providerId="ADAL" clId="{11EE1D37-CD02-4A91-B661-364CF2D36272}" dt="2026-10-22T07:37:23.928" v="419" actId="14861"/>
          <ac:picMkLst>
            <pc:docMk/>
            <pc:sldMk cId="3669288552" sldId="482"/>
            <ac:picMk id="6" creationId="{681F944C-823B-CD7F-2A46-1060244410E9}"/>
          </ac:picMkLst>
        </pc:picChg>
      </pc:sldChg>
      <pc:sldChg chg="addSp delSp modSp new mod modAnim">
        <pc:chgData name="Halvard Haukeland Fredriksen" userId="25608ef9-98a3-4bcb-bfe1-aaeacec8f061" providerId="ADAL" clId="{11EE1D37-CD02-4A91-B661-364CF2D36272}" dt="2026-10-22T09:03:25.133" v="1016" actId="166"/>
        <pc:sldMkLst>
          <pc:docMk/>
          <pc:sldMk cId="2389815376" sldId="483"/>
        </pc:sldMkLst>
        <pc:spChg chg="del">
          <ac:chgData name="Halvard Haukeland Fredriksen" userId="25608ef9-98a3-4bcb-bfe1-aaeacec8f061" providerId="ADAL" clId="{11EE1D37-CD02-4A91-B661-364CF2D36272}" dt="2026-10-22T07:54:12.957" v="561" actId="22"/>
          <ac:spMkLst>
            <pc:docMk/>
            <pc:sldMk cId="2389815376" sldId="483"/>
            <ac:spMk id="4" creationId="{6D546863-D2A5-5679-FF7F-A3F6203839CD}"/>
          </ac:spMkLst>
        </pc:spChg>
        <pc:picChg chg="add mod">
          <ac:chgData name="Halvard Haukeland Fredriksen" userId="25608ef9-98a3-4bcb-bfe1-aaeacec8f061" providerId="ADAL" clId="{11EE1D37-CD02-4A91-B661-364CF2D36272}" dt="2026-10-22T07:53:29.187" v="559" actId="1076"/>
          <ac:picMkLst>
            <pc:docMk/>
            <pc:sldMk cId="2389815376" sldId="483"/>
            <ac:picMk id="6" creationId="{9578DF34-5A33-CA8F-6E5D-9C9D816305F7}"/>
          </ac:picMkLst>
        </pc:picChg>
        <pc:picChg chg="add mod ord">
          <ac:chgData name="Halvard Haukeland Fredriksen" userId="25608ef9-98a3-4bcb-bfe1-aaeacec8f061" providerId="ADAL" clId="{11EE1D37-CD02-4A91-B661-364CF2D36272}" dt="2026-10-22T09:03:25.133" v="1016" actId="166"/>
          <ac:picMkLst>
            <pc:docMk/>
            <pc:sldMk cId="2389815376" sldId="483"/>
            <ac:picMk id="8" creationId="{47DEDC0F-3C06-CD8C-14E7-DC5F13B15AF2}"/>
          </ac:picMkLst>
        </pc:picChg>
      </pc:sldChg>
      <pc:sldChg chg="delSp modSp add mod ord delAnim modAnim">
        <pc:chgData name="Halvard Haukeland Fredriksen" userId="25608ef9-98a3-4bcb-bfe1-aaeacec8f061" providerId="ADAL" clId="{11EE1D37-CD02-4A91-B661-364CF2D36272}" dt="2026-10-22T08:04:00.291" v="1011" actId="20577"/>
        <pc:sldMkLst>
          <pc:docMk/>
          <pc:sldMk cId="1726881947" sldId="484"/>
        </pc:sldMkLst>
        <pc:spChg chg="mod">
          <ac:chgData name="Halvard Haukeland Fredriksen" userId="25608ef9-98a3-4bcb-bfe1-aaeacec8f061" providerId="ADAL" clId="{11EE1D37-CD02-4A91-B661-364CF2D36272}" dt="2026-10-22T08:04:00.291" v="1011" actId="20577"/>
          <ac:spMkLst>
            <pc:docMk/>
            <pc:sldMk cId="1726881947" sldId="484"/>
            <ac:spMk id="3" creationId="{8BE134AC-4559-1341-397D-EE14B90AF8D2}"/>
          </ac:spMkLst>
        </pc:spChg>
        <pc:picChg chg="del">
          <ac:chgData name="Halvard Haukeland Fredriksen" userId="25608ef9-98a3-4bcb-bfe1-aaeacec8f061" providerId="ADAL" clId="{11EE1D37-CD02-4A91-B661-364CF2D36272}" dt="2026-10-22T07:56:39.991" v="573" actId="21"/>
          <ac:picMkLst>
            <pc:docMk/>
            <pc:sldMk cId="1726881947" sldId="484"/>
            <ac:picMk id="5" creationId="{ACF3900C-43DC-745C-2F3D-8232AC850866}"/>
          </ac:picMkLst>
        </pc:picChg>
        <pc:picChg chg="del">
          <ac:chgData name="Halvard Haukeland Fredriksen" userId="25608ef9-98a3-4bcb-bfe1-aaeacec8f061" providerId="ADAL" clId="{11EE1D37-CD02-4A91-B661-364CF2D36272}" dt="2026-10-22T07:56:36.923" v="572" actId="21"/>
          <ac:picMkLst>
            <pc:docMk/>
            <pc:sldMk cId="1726881947" sldId="484"/>
            <ac:picMk id="7" creationId="{5ED1B3F8-54B5-EB95-5D30-9F4EA113F7DB}"/>
          </ac:picMkLst>
        </pc:picChg>
        <pc:picChg chg="del">
          <ac:chgData name="Halvard Haukeland Fredriksen" userId="25608ef9-98a3-4bcb-bfe1-aaeacec8f061" providerId="ADAL" clId="{11EE1D37-CD02-4A91-B661-364CF2D36272}" dt="2026-10-22T07:56:33.756" v="571" actId="21"/>
          <ac:picMkLst>
            <pc:docMk/>
            <pc:sldMk cId="1726881947" sldId="484"/>
            <ac:picMk id="9" creationId="{1FD0D0F4-26CB-180D-B344-9AA48190B8C3}"/>
          </ac:picMkLst>
        </pc:picChg>
      </pc:sldChg>
      <pc:sldChg chg="modSp add mod ord modAnim">
        <pc:chgData name="Halvard Haukeland Fredriksen" userId="25608ef9-98a3-4bcb-bfe1-aaeacec8f061" providerId="ADAL" clId="{11EE1D37-CD02-4A91-B661-364CF2D36272}" dt="2026-10-22T09:14:13.744" v="1634"/>
        <pc:sldMkLst>
          <pc:docMk/>
          <pc:sldMk cId="3146741549" sldId="485"/>
        </pc:sldMkLst>
        <pc:spChg chg="mod">
          <ac:chgData name="Halvard Haukeland Fredriksen" userId="25608ef9-98a3-4bcb-bfe1-aaeacec8f061" providerId="ADAL" clId="{11EE1D37-CD02-4A91-B661-364CF2D36272}" dt="2026-10-22T09:04:17.456" v="1063" actId="20577"/>
          <ac:spMkLst>
            <pc:docMk/>
            <pc:sldMk cId="3146741549" sldId="485"/>
            <ac:spMk id="2" creationId="{395A9C7F-B56A-A4E2-2719-0C23714E1853}"/>
          </ac:spMkLst>
        </pc:spChg>
        <pc:spChg chg="mod">
          <ac:chgData name="Halvard Haukeland Fredriksen" userId="25608ef9-98a3-4bcb-bfe1-aaeacec8f061" providerId="ADAL" clId="{11EE1D37-CD02-4A91-B661-364CF2D36272}" dt="2026-10-22T09:11:16.687" v="1633" actId="20577"/>
          <ac:spMkLst>
            <pc:docMk/>
            <pc:sldMk cId="3146741549" sldId="485"/>
            <ac:spMk id="3" creationId="{A9841959-26C6-DF16-A3F0-268141D8D05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70CDE-D9CE-4354-94E4-1FD6DB967311}" type="datetimeFigureOut">
              <a:rPr lang="nb-NO" smtClean="0"/>
              <a:t>22.10.2026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25AF9-6F74-472F-B3FF-34E5DD3183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51445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6:47:05.9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 0,'1606'-19'0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6:47:25.6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0,'16435'0'0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6:47:28.3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 0,'1699'-37'0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6:47:32.3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0,'18938'224'0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2T06:47:38.9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97,'2798'0,"-2321"-19,17 0,2216 20,-2109 18,-406-19,778 24,-185-9,-510-17,115 0,415 5,-610 4,-41 1,0-7,181-22,312-28,4 45,-375 5,-211-4,110-20,13-2,525 17,-405 11,-222-3,847 32,-877-26,1040 69,-331-36,-700-34,480 9,-97-6,483 2,-560-12,577 2,-932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6:47:43.5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0 206 0,'4781'-206'0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DE89A-F0D7-4FF6-B2F1-98DC7792C91E}" type="datetimeFigureOut">
              <a:rPr lang="nb-NO" smtClean="0"/>
              <a:t>22.10.2026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A2AF7-2D85-4421-9B02-2B5F9CC3744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84462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Tidsramme: 20 min</a:t>
            </a:r>
          </a:p>
          <a:p>
            <a:r>
              <a:rPr lang="nb-NO" dirty="0"/>
              <a:t>Fra programmet:</a:t>
            </a:r>
          </a:p>
          <a:p>
            <a:pPr lvl="1"/>
            <a:r>
              <a:rPr lang="nb-NO" b="1" dirty="0"/>
              <a:t>Offentligheten: På hvilke premisser diskuterer vi EU-spørsmålet?</a:t>
            </a:r>
          </a:p>
          <a:p>
            <a:pPr lvl="1"/>
            <a:r>
              <a:rPr lang="nb-NO" dirty="0"/>
              <a:t>Norges tilknytning til EU har skapt sterkt engasjement over lang tid. EØS-avtalen, i mer enn 30 år Norges viktigste forbindelse til det politiske og økonomiske samarbeidet i Europa, har blitt kritisert både av tilhengere og motstandere av norsk medlemskap. Hva betyr dagens tilknytning til EU i et demokratisk og rettsstatlig perspektiv? Hvordan diskuteres EU-spørsmålet, og hvilken rolle kan forskning spille i den offentlige debatten?</a:t>
            </a:r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754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814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B5838-B381-2B18-E748-00A00AE51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218A0-D003-DC2E-0BB7-C4541FD1A7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1D03B8-253B-119D-218B-F18DB6EA3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514CB-3B4D-E427-203E-DB73622CB9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724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22EDC-15AD-5E52-3F83-067EC69B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DD1CDD-D483-F4F6-307F-BBE0ED058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08665-11C5-6FE4-CFFE-CA12783CB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0B241-C859-832E-6FA3-9E4986765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1330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47269-690E-C02D-68ED-3C9FD3E76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CDE014-8C06-F007-FD9A-A318F1D07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90BD9A-C8FD-C4C1-DA5E-9B115C7D4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1D45E-0C09-FA4F-8FA9-6FD375032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522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4B29-1F45-E9E2-A70F-B82D411E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C2E67-6B54-8575-B3EE-E513EE612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3F83C-32B6-3739-0104-881645E6D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024E4-7406-A2B5-A3FF-5DD84B545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441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B135D-1587-20DD-61BB-6BDBB66F8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84F03-E9F2-F17B-5A65-FD6CD194C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DB8A6-EC69-0D7E-8900-EB083EB6C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08F0A-D4B6-9A86-2A17-5D4D0C035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336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20D0C-BE46-4AD0-CB8A-DE9F167BD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7E9B12-FDB3-1F13-E1A7-A1E7542D7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8512F6-2EAF-23D4-B758-C2657A42E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F4CDE-6B57-A934-E883-3879421E2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08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86761-E431-6AE6-3230-C2745EA71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23696-E056-6153-54B6-92D0A6908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9AF68-8B0C-D835-8985-922B651BB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80EE1-90CB-65D1-9DA5-958DB8DE2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A2AF7-2D85-4421-9B02-2B5F9CC3744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086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ver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9A8A1F-2A17-CDE3-B59A-2826535E9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1678" y="2037153"/>
            <a:ext cx="2170847" cy="1307648"/>
          </a:xfrm>
          <a:prstGeom prst="rect">
            <a:avLst/>
          </a:prstGeom>
        </p:spPr>
      </p:pic>
      <p:pic>
        <p:nvPicPr>
          <p:cNvPr id="5" name="Picture 4" descr="A picture containing black, darkness, graphics, screenshot&#10;&#10;Description automatically generated">
            <a:extLst>
              <a:ext uri="{FF2B5EF4-FFF2-40B4-BE49-F238E27FC236}">
                <a16:creationId xmlns:a16="http://schemas.microsoft.com/office/drawing/2014/main" id="{2D418EDA-FFDE-EC3B-6F59-BDA7E9A0D9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151" r="25310"/>
          <a:stretch/>
        </p:blipFill>
        <p:spPr>
          <a:xfrm>
            <a:off x="251460" y="0"/>
            <a:ext cx="4681690" cy="52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4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ver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6ED0BB-9AA6-B0F0-3A61-C1F7A566F15F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6C671-0A0E-8510-6E6B-FC24B32A9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1678" y="2037153"/>
            <a:ext cx="2170847" cy="1307648"/>
          </a:xfrm>
          <a:prstGeom prst="rect">
            <a:avLst/>
          </a:prstGeom>
        </p:spPr>
      </p:pic>
      <p:pic>
        <p:nvPicPr>
          <p:cNvPr id="4" name="Picture 3" descr="A picture containing black, darkness, graphics, screenshot&#10;&#10;Description automatically generated">
            <a:extLst>
              <a:ext uri="{FF2B5EF4-FFF2-40B4-BE49-F238E27FC236}">
                <a16:creationId xmlns:a16="http://schemas.microsoft.com/office/drawing/2014/main" id="{1F35BB6B-CD69-2583-9314-9C4A51936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151" r="25310"/>
          <a:stretch/>
        </p:blipFill>
        <p:spPr>
          <a:xfrm>
            <a:off x="251460" y="0"/>
            <a:ext cx="4681690" cy="52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ver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FF556D-F7E9-4E45-52C5-A2528537A871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9E916C-1826-4572-F0F1-4D29E1B2F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59" y="1296442"/>
            <a:ext cx="2545460" cy="25506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085945-8B63-F503-D0F9-1662CAC47A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0900" y="2032206"/>
            <a:ext cx="2230568" cy="135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3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ver_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B180467-5A00-46E1-F65B-45374F84AC11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FDAE2-CE37-5956-AFD5-E61EDB276A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59" y="1296442"/>
            <a:ext cx="2545460" cy="2550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1F46F7-4744-0D9B-1AE5-A86698C7F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30900" y="2032206"/>
            <a:ext cx="2230568" cy="135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4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, Title with main illustra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49C1-334B-3A7E-1C48-AED0A4B771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80670" y="652034"/>
            <a:ext cx="3349514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A265B-41E0-BD65-B292-E52FD32DB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80670" y="2524905"/>
            <a:ext cx="3349514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ctr">
              <a:buFont typeface="Arial" panose="020B0604020202020204" pitchFamily="34" charset="0"/>
              <a:buChar char="•"/>
              <a:defRPr sz="1500" b="0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93E92-2D72-C24B-60CE-336092365A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pic>
        <p:nvPicPr>
          <p:cNvPr id="4" name="Picture 3" descr="A picture containing black, darkness, graphics, screenshot&#10;&#10;Description automatically generated">
            <a:extLst>
              <a:ext uri="{FF2B5EF4-FFF2-40B4-BE49-F238E27FC236}">
                <a16:creationId xmlns:a16="http://schemas.microsoft.com/office/drawing/2014/main" id="{9411A482-5C94-06D6-A8C5-ADF78470C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151" r="25310"/>
          <a:stretch/>
        </p:blipFill>
        <p:spPr>
          <a:xfrm>
            <a:off x="251460" y="0"/>
            <a:ext cx="4681690" cy="52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17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, Title with main illustra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372B26-2616-0357-5BCA-BFEDCFED28AE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349C1-334B-3A7E-1C48-AED0A4B771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80670" y="652034"/>
            <a:ext cx="3349514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93E92-2D72-C24B-60CE-336092365A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03BB84A9-D3FD-70D5-509C-51D3265DE0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80670" y="2524905"/>
            <a:ext cx="3349514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ctr">
              <a:buFont typeface="Arial" panose="020B0604020202020204" pitchFamily="34" charset="0"/>
              <a:buChar char="•"/>
              <a:defRPr sz="1500" b="0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  <p:pic>
        <p:nvPicPr>
          <p:cNvPr id="3" name="Picture 2" descr="A picture containing black, darkness, graphics, screenshot&#10;&#10;Description automatically generated">
            <a:extLst>
              <a:ext uri="{FF2B5EF4-FFF2-40B4-BE49-F238E27FC236}">
                <a16:creationId xmlns:a16="http://schemas.microsoft.com/office/drawing/2014/main" id="{5C6C4921-BCED-34BD-781A-3AB2C109A3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151" r="25310"/>
          <a:stretch/>
        </p:blipFill>
        <p:spPr>
          <a:xfrm>
            <a:off x="251460" y="0"/>
            <a:ext cx="4681690" cy="52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38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, Title slid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FF556D-F7E9-4E45-52C5-A2528537A871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9E916C-1826-4572-F0F1-4D29E1B2F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59" y="1296442"/>
            <a:ext cx="2545460" cy="25506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0D39BCD-F4AB-CFC8-1BE5-E558E637C7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80670" y="652034"/>
            <a:ext cx="3349514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606041F-11AC-8326-7705-DD11299734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80670" y="2524905"/>
            <a:ext cx="3349514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ctr">
              <a:buFont typeface="Arial" panose="020B0604020202020204" pitchFamily="34" charset="0"/>
              <a:buChar char="•"/>
              <a:defRPr sz="15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>
                <a:solidFill>
                  <a:schemeClr val="bg1"/>
                </a:solidFill>
              </a:defRPr>
            </a:lvl4pPr>
            <a:lvl5pPr marL="1585913" indent="-214313" algn="ctr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9008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, Title slid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B180467-5A00-46E1-F65B-45374F84AC11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FDAE2-CE37-5956-AFD5-E61EDB276A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59" y="1296442"/>
            <a:ext cx="2545460" cy="2550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D788AE-95F0-BBB5-165B-CC8EB1A3F3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80670" y="652034"/>
            <a:ext cx="3349514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F9DF3F3-3467-F641-19AB-EE31957040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80670" y="2524905"/>
            <a:ext cx="3349514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ctr">
              <a:buFont typeface="Arial" panose="020B0604020202020204" pitchFamily="34" charset="0"/>
              <a:buChar char="•"/>
              <a:defRPr sz="15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>
                <a:solidFill>
                  <a:schemeClr val="bg1"/>
                </a:solidFill>
              </a:defRPr>
            </a:lvl4pPr>
            <a:lvl5pPr marL="1585913" indent="-214313" algn="ctr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1786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, Content with text &amp; im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372B26-2616-0357-5BCA-BFEDCFED28AE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44839-25E4-691B-9EC6-3C2272008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8817"/>
            <a:ext cx="246869" cy="24686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0DF56C3-3ED1-15A3-CF1B-9E6E3448B3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859" y="599254"/>
            <a:ext cx="3468565" cy="104399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25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3AE479-60B5-4355-EA09-2225905A74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9859" y="1902805"/>
            <a:ext cx="3468565" cy="2641442"/>
          </a:xfrm>
          <a:prstGeom prst="rect">
            <a:avLst/>
          </a:prstGeom>
        </p:spPr>
        <p:txBody>
          <a:bodyPr/>
          <a:lstStyle>
            <a:lvl1pPr marL="257175" indent="-257175" algn="l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600075" indent="-257175" algn="ctr"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900113" indent="-214313" algn="ctr">
              <a:buFont typeface="Arial" panose="020B0604020202020204" pitchFamily="34" charset="0"/>
              <a:buChar char="•"/>
              <a:defRPr sz="1350">
                <a:solidFill>
                  <a:schemeClr val="bg1"/>
                </a:solidFill>
              </a:defRPr>
            </a:lvl3pPr>
            <a:lvl4pPr marL="1243013" indent="-214313" algn="ctr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4pPr>
            <a:lvl5pPr marL="1585913" indent="-214313" algn="ctr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129723-8DFA-F351-372F-80D0FDD51C20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97317" y="599254"/>
            <a:ext cx="3886200" cy="4033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</p:spTree>
    <p:extLst>
      <p:ext uri="{BB962C8B-B14F-4D97-AF65-F5344CB8AC3E}">
        <p14:creationId xmlns:p14="http://schemas.microsoft.com/office/powerpoint/2010/main" val="4099527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, Content with text &amp;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372B26-2616-0357-5BCA-BFEDCFED28AE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056EBC-9FCB-56D4-AA76-1189F44CDB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8817"/>
            <a:ext cx="246869" cy="24686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84D3B52-6E24-9D47-1754-A00956A8BD61}"/>
              </a:ext>
            </a:extLst>
          </p:cNvPr>
          <p:cNvSpPr txBox="1">
            <a:spLocks/>
          </p:cNvSpPr>
          <p:nvPr userDrawn="1"/>
        </p:nvSpPr>
        <p:spPr>
          <a:xfrm>
            <a:off x="619859" y="599254"/>
            <a:ext cx="3468565" cy="104399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en-GB" sz="2250" dirty="0"/>
              <a:t>Click to edit the Master title style</a:t>
            </a:r>
            <a:endParaRPr lang="en-NO" sz="225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C316815-B479-A47E-3370-9BE1C87F2254}"/>
              </a:ext>
            </a:extLst>
          </p:cNvPr>
          <p:cNvSpPr txBox="1">
            <a:spLocks/>
          </p:cNvSpPr>
          <p:nvPr userDrawn="1"/>
        </p:nvSpPr>
        <p:spPr>
          <a:xfrm>
            <a:off x="619859" y="1902805"/>
            <a:ext cx="3468565" cy="2641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800100" indent="-3429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01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buFont typeface="Arial" panose="020B0604020202020204" pitchFamily="34" charset="0"/>
              <a:buChar char="•"/>
            </a:pPr>
            <a:r>
              <a:rPr lang="en-GB" sz="1800" dirty="0"/>
              <a:t>Click to edit Master text styles</a:t>
            </a:r>
          </a:p>
          <a:p>
            <a:pPr lvl="1"/>
            <a:r>
              <a:rPr lang="en-GB" sz="1500" dirty="0"/>
              <a:t>Second level</a:t>
            </a:r>
          </a:p>
          <a:p>
            <a:pPr lvl="2"/>
            <a:r>
              <a:rPr lang="en-GB" sz="1350" dirty="0"/>
              <a:t>Third level</a:t>
            </a:r>
          </a:p>
          <a:p>
            <a:pPr lvl="3"/>
            <a:r>
              <a:rPr lang="en-GB" sz="1200" dirty="0"/>
              <a:t>Fourth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300708-6477-F4D4-FFC0-8FC69C163CE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897317" y="599254"/>
            <a:ext cx="3886200" cy="4033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</p:spTree>
    <p:extLst>
      <p:ext uri="{BB962C8B-B14F-4D97-AF65-F5344CB8AC3E}">
        <p14:creationId xmlns:p14="http://schemas.microsoft.com/office/powerpoint/2010/main" val="249210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, Content with text &amp; imag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372B26-2616-0357-5BCA-BFEDCFED28AE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660CBD-0D7A-46F0-17CF-BD47B9D604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0F08CBC-FE01-9D3A-CE85-5C3E365BDF74}"/>
              </a:ext>
            </a:extLst>
          </p:cNvPr>
          <p:cNvSpPr txBox="1">
            <a:spLocks/>
          </p:cNvSpPr>
          <p:nvPr userDrawn="1"/>
        </p:nvSpPr>
        <p:spPr>
          <a:xfrm>
            <a:off x="4861619" y="599254"/>
            <a:ext cx="3468565" cy="104399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en-GB" sz="2250" dirty="0">
                <a:solidFill>
                  <a:schemeClr val="tx1"/>
                </a:solidFill>
              </a:rPr>
              <a:t>Click to edit the Master title style</a:t>
            </a:r>
            <a:endParaRPr lang="en-NO" sz="2250" dirty="0">
              <a:solidFill>
                <a:schemeClr val="tx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EF5811D-771D-65E6-2E41-5354FCF1B37C}"/>
              </a:ext>
            </a:extLst>
          </p:cNvPr>
          <p:cNvSpPr txBox="1">
            <a:spLocks/>
          </p:cNvSpPr>
          <p:nvPr userDrawn="1"/>
        </p:nvSpPr>
        <p:spPr>
          <a:xfrm>
            <a:off x="4861619" y="1902805"/>
            <a:ext cx="3468565" cy="2641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800100" indent="-3429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01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tx1"/>
                </a:solidFill>
              </a:rPr>
              <a:t>Click to edit Master text styles</a:t>
            </a:r>
          </a:p>
          <a:p>
            <a:pPr lvl="1"/>
            <a:r>
              <a:rPr lang="en-GB" sz="1500">
                <a:solidFill>
                  <a:schemeClr val="tx1"/>
                </a:solidFill>
              </a:rPr>
              <a:t>Second level</a:t>
            </a:r>
          </a:p>
          <a:p>
            <a:pPr lvl="2"/>
            <a:r>
              <a:rPr lang="en-GB" sz="1350">
                <a:solidFill>
                  <a:schemeClr val="tx1"/>
                </a:solidFill>
              </a:rPr>
              <a:t>Third level</a:t>
            </a:r>
          </a:p>
          <a:p>
            <a:pPr lvl="3"/>
            <a:r>
              <a:rPr lang="en-GB" sz="1200">
                <a:solidFill>
                  <a:schemeClr val="tx1"/>
                </a:solidFill>
              </a:rPr>
              <a:t>Fourth level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F75538-C48F-9EB7-AB48-F3E81B2382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599254"/>
            <a:ext cx="3886200" cy="4033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</p:spTree>
    <p:extLst>
      <p:ext uri="{BB962C8B-B14F-4D97-AF65-F5344CB8AC3E}">
        <p14:creationId xmlns:p14="http://schemas.microsoft.com/office/powerpoint/2010/main" val="1095091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, Content with text &amp; ima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372B26-2616-0357-5BCA-BFEDCFED28AE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585A0D-DE4A-6659-D626-5AE80A0552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125DE65-0FFC-01F5-9968-361770E1793B}"/>
              </a:ext>
            </a:extLst>
          </p:cNvPr>
          <p:cNvSpPr txBox="1">
            <a:spLocks/>
          </p:cNvSpPr>
          <p:nvPr userDrawn="1"/>
        </p:nvSpPr>
        <p:spPr>
          <a:xfrm>
            <a:off x="4861619" y="599254"/>
            <a:ext cx="3468565" cy="104399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en-GB" sz="2250" dirty="0">
                <a:solidFill>
                  <a:schemeClr val="tx1"/>
                </a:solidFill>
              </a:rPr>
              <a:t>Click to edit the Master title style</a:t>
            </a:r>
            <a:endParaRPr lang="en-NO" sz="2250" dirty="0">
              <a:solidFill>
                <a:schemeClr val="tx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F1D23B7-95CB-5048-A108-2E7ED8622190}"/>
              </a:ext>
            </a:extLst>
          </p:cNvPr>
          <p:cNvSpPr txBox="1">
            <a:spLocks/>
          </p:cNvSpPr>
          <p:nvPr userDrawn="1"/>
        </p:nvSpPr>
        <p:spPr>
          <a:xfrm>
            <a:off x="4861619" y="1902805"/>
            <a:ext cx="3468565" cy="2641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800100" indent="-3429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001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tx1"/>
                </a:solidFill>
              </a:rPr>
              <a:t>Click to edit Master text styles</a:t>
            </a:r>
          </a:p>
          <a:p>
            <a:pPr lvl="1"/>
            <a:r>
              <a:rPr lang="en-GB" sz="1500">
                <a:solidFill>
                  <a:schemeClr val="tx1"/>
                </a:solidFill>
              </a:rPr>
              <a:t>Second level</a:t>
            </a:r>
          </a:p>
          <a:p>
            <a:pPr lvl="2"/>
            <a:r>
              <a:rPr lang="en-GB" sz="1350">
                <a:solidFill>
                  <a:schemeClr val="tx1"/>
                </a:solidFill>
              </a:rPr>
              <a:t>Third level</a:t>
            </a:r>
          </a:p>
          <a:p>
            <a:pPr lvl="3"/>
            <a:r>
              <a:rPr lang="en-GB" sz="1200">
                <a:solidFill>
                  <a:schemeClr val="tx1"/>
                </a:solidFill>
              </a:rPr>
              <a:t>Fourth level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F807FA9-68B4-2ABA-10AB-F0A685F8615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599254"/>
            <a:ext cx="3886200" cy="4033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</p:spTree>
    <p:extLst>
      <p:ext uri="{BB962C8B-B14F-4D97-AF65-F5344CB8AC3E}">
        <p14:creationId xmlns:p14="http://schemas.microsoft.com/office/powerpoint/2010/main" val="358276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. Content with title and image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9D22B9-D587-BC61-2F51-55029DC6AA24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1FCF-F533-8932-0A8C-F4B50AE82D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ACA6-E02D-21F9-0FEA-626A711B7B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7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, Content with title and 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36D4A8C-B1FF-C2A7-A6A8-47B85093EA93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1FCF-F533-8932-0A8C-F4B50AE82D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ACA6-E02D-21F9-0FEA-626A711B7B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, Content with title and image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1FCF-F533-8932-0A8C-F4B50AE82D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ACA6-E02D-21F9-0FEA-626A711B7B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08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, Content with title and images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8E5156-0DB0-2CDD-7F35-5ED5D09E70A5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1FCF-F533-8932-0A8C-F4B50AE82D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ACA6-E02D-21F9-0FEA-626A711B7B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NO" dirty="0"/>
              <a:t>Image / Illustration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21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, Content with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6081DFF-F961-5D40-0E3E-A25BB64212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0" y="1374761"/>
            <a:ext cx="3657600" cy="316152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>
              <a:buFont typeface="Arial" panose="020B0604020202020204" pitchFamily="34" charset="0"/>
              <a:buChar char="•"/>
              <a:defRPr sz="1500" b="0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l">
              <a:buFont typeface="Arial" panose="020B0604020202020204" pitchFamily="34" charset="0"/>
              <a:buChar char="•"/>
              <a:defRPr sz="1350">
                <a:solidFill>
                  <a:schemeClr val="tx1"/>
                </a:solidFill>
              </a:defRPr>
            </a:lvl4pPr>
            <a:lvl5pPr marL="1585913" indent="-214313" algn="l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AFAEC7F-8A60-1474-A12D-89D254984999}"/>
              </a:ext>
            </a:extLst>
          </p:cNvPr>
          <p:cNvSpPr txBox="1">
            <a:spLocks/>
          </p:cNvSpPr>
          <p:nvPr userDrawn="1"/>
        </p:nvSpPr>
        <p:spPr>
          <a:xfrm>
            <a:off x="4836319" y="1367618"/>
            <a:ext cx="3657600" cy="31615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Click to edit the Master subtitle style</a:t>
            </a:r>
          </a:p>
          <a:p>
            <a:pPr lvl="3"/>
            <a:r>
              <a:rPr lang="en-GB" sz="1350" dirty="0"/>
              <a:t>Fourth level</a:t>
            </a:r>
          </a:p>
          <a:p>
            <a:pPr lvl="4"/>
            <a:r>
              <a:rPr lang="en-GB" sz="1200" dirty="0"/>
              <a:t>Fifth level</a:t>
            </a:r>
            <a:endParaRPr lang="en-NO" sz="1200" dirty="0"/>
          </a:p>
        </p:txBody>
      </p:sp>
    </p:spTree>
    <p:extLst>
      <p:ext uri="{BB962C8B-B14F-4D97-AF65-F5344CB8AC3E}">
        <p14:creationId xmlns:p14="http://schemas.microsoft.com/office/powerpoint/2010/main" val="854169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,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8E5156-0DB0-2CDD-7F35-5ED5D09E70A5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32A1F-4211-BA1D-71F4-332FF4FA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2F488-03A4-CE2B-BB4B-40F7A4277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B76E4B0D-1E3D-5022-5C80-B5BCD36F97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0" y="1374761"/>
            <a:ext cx="3657600" cy="3190095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>
              <a:buFont typeface="Arial" panose="020B0604020202020204" pitchFamily="34" charset="0"/>
              <a:buChar char="•"/>
              <a:defRPr sz="1500" b="0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l">
              <a:buFont typeface="Arial" panose="020B0604020202020204" pitchFamily="34" charset="0"/>
              <a:buChar char="•"/>
              <a:defRPr sz="1350">
                <a:solidFill>
                  <a:schemeClr val="tx1"/>
                </a:solidFill>
              </a:defRPr>
            </a:lvl4pPr>
            <a:lvl5pPr marL="1585913" indent="-214313" algn="l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AF54191-FE5B-C766-DDD4-E78E0884F7B9}"/>
              </a:ext>
            </a:extLst>
          </p:cNvPr>
          <p:cNvSpPr txBox="1">
            <a:spLocks/>
          </p:cNvSpPr>
          <p:nvPr userDrawn="1"/>
        </p:nvSpPr>
        <p:spPr>
          <a:xfrm>
            <a:off x="4836319" y="1367618"/>
            <a:ext cx="3657600" cy="31900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Click to edit the Master subtitle style</a:t>
            </a:r>
          </a:p>
          <a:p>
            <a:pPr lvl="3"/>
            <a:r>
              <a:rPr lang="en-GB" sz="1350" dirty="0"/>
              <a:t>Fourth level</a:t>
            </a:r>
          </a:p>
          <a:p>
            <a:pPr lvl="4"/>
            <a:r>
              <a:rPr lang="en-GB" sz="1200" dirty="0"/>
              <a:t>Fifth level</a:t>
            </a:r>
            <a:endParaRPr lang="en-NO" sz="1200" dirty="0"/>
          </a:p>
        </p:txBody>
      </p:sp>
    </p:spTree>
    <p:extLst>
      <p:ext uri="{BB962C8B-B14F-4D97-AF65-F5344CB8AC3E}">
        <p14:creationId xmlns:p14="http://schemas.microsoft.com/office/powerpoint/2010/main" val="1168614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6618CE-2D4F-34CA-87A1-D94D4803922F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C66F7B-5652-BFCB-278F-C9EE62D649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652034"/>
            <a:ext cx="4316846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A67465-4967-07DC-78FD-A72FFFE9FA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3577" y="2524905"/>
            <a:ext cx="4316846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28A0EE-6FC8-41F2-E3C5-9E1F651785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8817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2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95BD6B-4B3A-B561-8088-44789819497A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C66F7B-5652-BFCB-278F-C9EE62D649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652034"/>
            <a:ext cx="4316846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25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A67465-4967-07DC-78FD-A72FFFE9FA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3577" y="2524905"/>
            <a:ext cx="4316846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5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435F5-90C4-2E59-F57C-26E69969A2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8817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78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quo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C66F7B-5652-BFCB-278F-C9EE62D649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1713071"/>
            <a:ext cx="4316846" cy="17602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2D614-1E64-EA3D-D84E-FD092E1AE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5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quot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A9BB1F-9C1F-D624-96AB-F943825FA923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2D614-1E64-EA3D-D84E-FD092E1AE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A441D57-9946-5053-30A7-D5F46DAF91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1713071"/>
            <a:ext cx="4316846" cy="17602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365887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_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42D614-1E64-EA3D-D84E-FD092E1AE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C991D-05A4-E3F5-3926-93CE3255FA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1713071"/>
            <a:ext cx="4316846" cy="17602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50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27602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_long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A9BB1F-9C1F-D624-96AB-F943825FA923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EAE2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2D614-1E64-EA3D-D84E-FD092E1AE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566" y="4777302"/>
            <a:ext cx="246869" cy="2468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45EC9BE-E25D-98BE-5AC6-196C7BEB1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1713071"/>
            <a:ext cx="4316846" cy="176022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1500" b="1" i="0">
                <a:solidFill>
                  <a:schemeClr val="tx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188911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En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6618CE-2D4F-34CA-87A1-D94D4803922F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012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C66F7B-5652-BFCB-278F-C9EE62D649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652034"/>
            <a:ext cx="4316846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18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A67465-4967-07DC-78FD-A72FFFE9FA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3577" y="2524905"/>
            <a:ext cx="4316846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E72022-FDAB-6CCF-87CE-CAE8012E5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57102" y="4109643"/>
            <a:ext cx="1235599" cy="74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07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En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95BD6B-4B3A-B561-8088-44789819497A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C66F7B-5652-BFCB-278F-C9EE62D649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3577" y="652034"/>
            <a:ext cx="4316846" cy="176022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18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en-GB" dirty="0"/>
              <a:t>Click to edit the Master title style</a:t>
            </a:r>
            <a:endParaRPr lang="en-NO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A67465-4967-07DC-78FD-A72FFFE9FA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13577" y="2524905"/>
            <a:ext cx="4316846" cy="14716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243013" indent="-214313" algn="ctr">
              <a:buFont typeface="Arial" panose="020B0604020202020204" pitchFamily="34" charset="0"/>
              <a:buChar char="•"/>
              <a:defRPr sz="1350"/>
            </a:lvl4pPr>
            <a:lvl5pPr marL="1585913" indent="-214313" algn="ctr">
              <a:buFont typeface="Arial" panose="020B0604020202020204" pitchFamily="34" charset="0"/>
              <a:buChar char="•"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the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CCD23-4F39-6C37-AE31-4BB581C78D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57102" y="4109643"/>
            <a:ext cx="1235599" cy="74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7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2BEBD0-0938-1583-CE9F-C33B0331A00C}"/>
              </a:ext>
            </a:extLst>
          </p:cNvPr>
          <p:cNvSpPr/>
          <p:nvPr userDrawn="1"/>
        </p:nvSpPr>
        <p:spPr>
          <a:xfrm>
            <a:off x="-44778" y="-68934"/>
            <a:ext cx="9233555" cy="5281367"/>
          </a:xfrm>
          <a:prstGeom prst="rect">
            <a:avLst/>
          </a:prstGeom>
          <a:solidFill>
            <a:srgbClr val="F4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D71FB6-B0EA-DA02-B27B-11A34F388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686BF-849C-8752-10DF-BDAAFCA86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0226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b="1" i="0" kern="1200">
          <a:solidFill>
            <a:schemeClr val="tx1"/>
          </a:solidFill>
          <a:latin typeface="Myriad Pro Light" panose="020B0403030403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5.xml"/><Relationship Id="rId3" Type="http://schemas.openxmlformats.org/officeDocument/2006/relationships/image" Target="../media/image7.png"/><Relationship Id="rId7" Type="http://schemas.openxmlformats.org/officeDocument/2006/relationships/customXml" Target="../ink/ink2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3.xml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36A53-D20C-4F87-70A5-7BB99C858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652034"/>
            <a:ext cx="6912768" cy="1559676"/>
          </a:xfrm>
        </p:spPr>
        <p:txBody>
          <a:bodyPr>
            <a:normAutofit/>
          </a:bodyPr>
          <a:lstStyle/>
          <a:p>
            <a:r>
              <a:rPr lang="nb-NO" sz="3200" dirty="0"/>
              <a:t>Bruk av KI i masteroppgaver og andre større juridiske utredningsarbeider</a:t>
            </a:r>
            <a:endParaRPr lang="en-NO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8DF39-E3A0-FC28-E21B-4165F6BBA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5616" y="2731246"/>
            <a:ext cx="6912768" cy="1265338"/>
          </a:xfrm>
        </p:spPr>
        <p:txBody>
          <a:bodyPr>
            <a:normAutofit/>
          </a:bodyPr>
          <a:lstStyle/>
          <a:p>
            <a:r>
              <a:rPr lang="nn-NO" sz="2000" dirty="0"/>
              <a:t>NORLEN </a:t>
            </a:r>
            <a:r>
              <a:rPr lang="nn-NO" sz="2000" dirty="0" err="1"/>
              <a:t>Webinar</a:t>
            </a:r>
            <a:r>
              <a:rPr lang="nn-NO" sz="2000" dirty="0"/>
              <a:t> 22.10.</a:t>
            </a:r>
            <a:r>
              <a:rPr lang="nn-NO" sz="2000" noProof="0" dirty="0"/>
              <a:t>2026</a:t>
            </a:r>
          </a:p>
          <a:p>
            <a:r>
              <a:rPr lang="nn-NO" sz="2000" noProof="0" dirty="0"/>
              <a:t>Professor Halvard Haukeland Fredriksen</a:t>
            </a:r>
          </a:p>
          <a:p>
            <a:endParaRPr lang="nn-NO" noProof="0" dirty="0"/>
          </a:p>
        </p:txBody>
      </p:sp>
    </p:spTree>
    <p:extLst>
      <p:ext uri="{BB962C8B-B14F-4D97-AF65-F5344CB8AC3E}">
        <p14:creationId xmlns:p14="http://schemas.microsoft.com/office/powerpoint/2010/main" val="928741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0606D6-8670-DDC7-4B29-9DDB6115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008" y="273844"/>
            <a:ext cx="3871341" cy="1577826"/>
          </a:xfrm>
        </p:spPr>
        <p:txBody>
          <a:bodyPr anchor="ctr">
            <a:normAutofit/>
          </a:bodyPr>
          <a:lstStyle/>
          <a:p>
            <a:pPr algn="ctr"/>
            <a:endParaRPr lang="nb-NO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CFDC9-F96E-E840-FD52-F15BE62F1D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7504" y="84366"/>
            <a:ext cx="4139543" cy="2487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38F150-BA47-ACD1-B196-967D01CE7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890" y="2125718"/>
            <a:ext cx="7968163" cy="30177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E02B992-D4EA-5E74-2756-5DC3C90A1CE2}"/>
                  </a:ext>
                </a:extLst>
              </p14:cNvPr>
              <p14:cNvContentPartPr/>
              <p14:nvPr/>
            </p14:nvContentPartPr>
            <p14:xfrm>
              <a:off x="282113" y="2366333"/>
              <a:ext cx="578520" cy="7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E02B992-D4EA-5E74-2756-5DC3C90A1C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8113" y="2258333"/>
                <a:ext cx="68616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A1DD3E5-692D-4077-ADC4-CDC2526DA60C}"/>
                  </a:ext>
                </a:extLst>
              </p14:cNvPr>
              <p14:cNvContentPartPr/>
              <p14:nvPr/>
            </p14:nvContentPartPr>
            <p14:xfrm>
              <a:off x="2891033" y="2433653"/>
              <a:ext cx="59169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A1DD3E5-692D-4077-ADC4-CDC2526DA60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37033" y="2325653"/>
                <a:ext cx="6024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9579854-7EF4-A0E3-7307-C0BE93E5ECBD}"/>
                  </a:ext>
                </a:extLst>
              </p14:cNvPr>
              <p14:cNvContentPartPr/>
              <p14:nvPr/>
            </p14:nvContentPartPr>
            <p14:xfrm>
              <a:off x="1411793" y="2675933"/>
              <a:ext cx="612000" cy="13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9579854-7EF4-A0E3-7307-C0BE93E5ECB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57793" y="2567933"/>
                <a:ext cx="71964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BB8703E-ADB7-82A0-584F-AA76C8EAD611}"/>
                  </a:ext>
                </a:extLst>
              </p14:cNvPr>
              <p14:cNvContentPartPr/>
              <p14:nvPr/>
            </p14:nvContentPartPr>
            <p14:xfrm>
              <a:off x="2090753" y="2675933"/>
              <a:ext cx="6818040" cy="81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BB8703E-ADB7-82A0-584F-AA76C8EAD61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36753" y="2567933"/>
                <a:ext cx="692568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660A7D4-F4AA-BF3C-5ADE-12D659EF863C}"/>
                  </a:ext>
                </a:extLst>
              </p14:cNvPr>
              <p14:cNvContentPartPr/>
              <p14:nvPr/>
            </p14:nvContentPartPr>
            <p14:xfrm>
              <a:off x="1391633" y="3010733"/>
              <a:ext cx="7454880" cy="69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660A7D4-F4AA-BF3C-5ADE-12D659EF86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37633" y="2903093"/>
                <a:ext cx="756252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C608A60-9996-C36E-D6AF-055EFB4A1721}"/>
                  </a:ext>
                </a:extLst>
              </p14:cNvPr>
              <p14:cNvContentPartPr/>
              <p14:nvPr/>
            </p14:nvContentPartPr>
            <p14:xfrm>
              <a:off x="1431953" y="3240413"/>
              <a:ext cx="1721520" cy="74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C608A60-9996-C36E-D6AF-055EFB4A172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77953" y="3132413"/>
                <a:ext cx="1829160" cy="29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252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FE823-538E-8958-35AA-09FA85504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D0312-1A10-A777-7219-A1A84F066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97706"/>
          </a:xfrm>
        </p:spPr>
        <p:txBody>
          <a:bodyPr anchor="ctr">
            <a:normAutofit/>
          </a:bodyPr>
          <a:lstStyle/>
          <a:p>
            <a:r>
              <a:rPr lang="nb-NO" dirty="0"/>
              <a:t>Endringer i og rundt masteroppgaveopplegget i Bergen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3BB35D30-4D34-9B29-0988-E89474F33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915566"/>
            <a:ext cx="8119814" cy="3717157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Fordypningsemner med undervisningsopplegg som forbereder studentene bedre på masteroppgaven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Avspalting av en «opplæringsdel» på 10 ECTS (JUS391 </a:t>
            </a:r>
            <a:r>
              <a:rPr kumimoji="0" lang="nb-NO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Juridiske utredninger)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Styrket undervisningsopplegg underveis i selve skrivingen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Muntlig forsvar av alle masteroppgaver (digitalt)</a:t>
            </a:r>
          </a:p>
          <a:p>
            <a:pPr marL="857250" lvl="1" indent="-342900" defTabSz="914400">
              <a:lnSpc>
                <a:spcPct val="100000"/>
              </a:lnSpc>
              <a:spcBef>
                <a:spcPct val="20000"/>
              </a:spcBef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 fokus (også) på arbeidsprosessen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220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7FA80-81B7-2960-27FE-281F2544A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F0E923-EAFB-1C42-30CC-0D45C9C609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234134-7663-9173-8033-B904DA0FD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4170" y="-92546"/>
            <a:ext cx="10552338" cy="532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9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ED162-C9F1-A0FD-A324-CE9BDA32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65D9B0-F299-DEEC-B7F8-3917BC89F5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B74E4B-1C22-7BB4-9F06-3078FED43D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704170" y="-92546"/>
            <a:ext cx="10552338" cy="5328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B11CF1-E632-B615-3674-8CBB6BB50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7" y="843558"/>
            <a:ext cx="8737586" cy="295232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560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12CC8-5B8F-79CD-AA6A-E4779DBF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4F57DE-7897-33EC-0E1E-2BC2326F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97706"/>
          </a:xfrm>
        </p:spPr>
        <p:txBody>
          <a:bodyPr anchor="ctr">
            <a:normAutofit/>
          </a:bodyPr>
          <a:lstStyle/>
          <a:p>
            <a:r>
              <a:rPr lang="nb-NO" dirty="0"/>
              <a:t>KI-delene av undervisningsopplegget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E72D452A-1D99-EAC1-1479-1078E08B6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915566"/>
            <a:ext cx="8119814" cy="37171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Innledende kartlegging av studentenes KI-bruk og generelle refleksjoner knyttet til dette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D62F47-90BC-1459-C4BF-35B2B81C2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293711"/>
            <a:ext cx="7570505" cy="37171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F40D4C-A57B-2319-7A25-F478B79CC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373575"/>
            <a:ext cx="7570505" cy="37813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1AE718-7D3F-D6B4-4801-891BD956B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25" y="1469883"/>
            <a:ext cx="7642503" cy="391913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020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BF97-0671-4528-BD93-4DFE99B0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9997D-4750-2B5D-0497-C8D3FCA15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8DF34-5A33-CA8F-6E5D-9C9D81630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3478"/>
            <a:ext cx="6840305" cy="4072481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DEDC0F-3C06-CD8C-14E7-DC5F13B15A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87624" y="947541"/>
            <a:ext cx="7866252" cy="407248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981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7BE7-5CC9-5D54-C220-19B0965D4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46F7FA-535B-B096-D5BD-1BEED5BA6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97706"/>
          </a:xfrm>
        </p:spPr>
        <p:txBody>
          <a:bodyPr anchor="ctr">
            <a:normAutofit/>
          </a:bodyPr>
          <a:lstStyle/>
          <a:p>
            <a:r>
              <a:rPr lang="nb-NO" dirty="0"/>
              <a:t>KI-delene av undervisningsopplegget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8BE134AC-4559-1341-397D-EE14B90AF8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915566"/>
            <a:ext cx="8119814" cy="37171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tx1">
                    <a:alpha val="50000"/>
                  </a:schemeClr>
                </a:solidFill>
              </a:rPr>
              <a:t>Innledende kartlegging av studentenes KI-bruk og generelle refleksjoner knyttet til dette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Tre undervisningsøkter dedikert til KI (i betydningen </a:t>
            </a:r>
            <a:r>
              <a:rPr lang="nb-NO" sz="2000" dirty="0" err="1"/>
              <a:t>LLMs</a:t>
            </a:r>
            <a:r>
              <a:rPr lang="nb-NO" sz="2000" dirty="0"/>
              <a:t>)</a:t>
            </a:r>
          </a:p>
          <a:p>
            <a:pPr marL="857250" lvl="1" indent="-342900"/>
            <a:r>
              <a:rPr lang="nb-NO" sz="1700" dirty="0"/>
              <a:t>Hva er det for noe?</a:t>
            </a:r>
          </a:p>
          <a:p>
            <a:pPr marL="857250" lvl="1" indent="-342900"/>
            <a:r>
              <a:rPr lang="nb-NO" sz="1700" dirty="0"/>
              <a:t>Hvordan kan det brukes på en god måte?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Bruk av KI for oppgaveløsning gjennom hele undervisningsopplegget</a:t>
            </a:r>
          </a:p>
          <a:p>
            <a:pPr marL="857250" lvl="1" indent="-342900"/>
            <a:r>
              <a:rPr lang="nb-NO" dirty="0"/>
              <a:t>Kildesøk, litteratursøk, komparative perspektiver, internasjonale perspektiver</a:t>
            </a:r>
          </a:p>
          <a:p>
            <a:pPr marL="857250" lvl="1" indent="-342900"/>
            <a:r>
              <a:rPr lang="nb-NO" dirty="0"/>
              <a:t>Vurdering av potensielle utredningsoppdrag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688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0D99-2AA7-DBAB-B42A-74EB21AB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C2BB25-B9A4-53AE-F0FB-A5B293456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112" y="273844"/>
            <a:ext cx="3168352" cy="497706"/>
          </a:xfrm>
        </p:spPr>
        <p:txBody>
          <a:bodyPr anchor="ctr">
            <a:normAutofit/>
          </a:bodyPr>
          <a:lstStyle/>
          <a:p>
            <a:pPr algn="ctr"/>
            <a:r>
              <a:rPr lang="nb-NO" dirty="0"/>
              <a:t>Prøvingen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06C8D8-0FFC-7185-F58C-2C129F9402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9512" y="123478"/>
            <a:ext cx="5184576" cy="26780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02E650-88D4-4D22-FE23-D3289D6CC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47" y="1261880"/>
            <a:ext cx="6102741" cy="227714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665DA1-5276-5657-6132-B00B308CB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2298834"/>
            <a:ext cx="7068536" cy="14956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3671DC-0065-775A-B4FC-8F163107F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4109" y="3688490"/>
            <a:ext cx="7039957" cy="13146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FDA6CE-C0B8-357E-D465-692E20784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53" y="1455010"/>
            <a:ext cx="8991493" cy="16928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21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AF3B-0EE7-148C-5C08-1367C599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52B5B-B4F2-5DF1-1313-5EB98BDE06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F61BD-FB4C-597A-0F5C-5AC2CD1769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1F944C-823B-CD7F-2A46-106024441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72" y="288383"/>
            <a:ext cx="7702955" cy="43589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928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F77A5-2B30-F6D1-9905-24A82A29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5A9C7F-B56A-A4E2-2719-0C23714E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97706"/>
          </a:xfrm>
        </p:spPr>
        <p:txBody>
          <a:bodyPr anchor="ctr">
            <a:normAutofit/>
          </a:bodyPr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A9841959-26C6-DF16-A3F0-268141D8D0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915566"/>
            <a:ext cx="8119814" cy="371715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(Svært) store forskjeller i studentenes tilnærming til KI som arbeidsverktøy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UiB tilbyr bare </a:t>
            </a:r>
            <a:r>
              <a:rPr lang="nb-NO" dirty="0" err="1"/>
              <a:t>Copilot</a:t>
            </a:r>
            <a:r>
              <a:rPr lang="nb-NO" dirty="0"/>
              <a:t>. Mange studenter bruker gratisversjoner av Claude, </a:t>
            </a:r>
            <a:r>
              <a:rPr lang="nb-NO" dirty="0" err="1"/>
              <a:t>ChatGPT</a:t>
            </a:r>
            <a:r>
              <a:rPr lang="nb-NO" dirty="0"/>
              <a:t> osv. Noen har tilgang på Pro-versjoner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Uklare </a:t>
            </a:r>
            <a:r>
              <a:rPr lang="nb-NO" dirty="0" err="1"/>
              <a:t>fuskeregler</a:t>
            </a:r>
            <a:r>
              <a:rPr lang="nb-NO" dirty="0"/>
              <a:t> som utfordring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Enkelte studenter har et nokså avslappet forhold til opphavsrettslige regler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Utviklingen går enormt hurtig</a:t>
            </a:r>
          </a:p>
        </p:txBody>
      </p:sp>
    </p:spTree>
    <p:extLst>
      <p:ext uri="{BB962C8B-B14F-4D97-AF65-F5344CB8AC3E}">
        <p14:creationId xmlns:p14="http://schemas.microsoft.com/office/powerpoint/2010/main" val="314674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175ED5-782B-3BB3-8E43-4BAC07D53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Hva nå?</a:t>
            </a:r>
          </a:p>
        </p:txBody>
      </p:sp>
    </p:spTree>
    <p:extLst>
      <p:ext uri="{BB962C8B-B14F-4D97-AF65-F5344CB8AC3E}">
        <p14:creationId xmlns:p14="http://schemas.microsoft.com/office/powerpoint/2010/main" val="10018430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rn5pwcgqk1ospvgd9qbro8bvijuepd"/>
  <p:tag name="MENTI_PPT_SLIDE_MAP" val="{&quot;265&quot;:&quot;qm9x4w3ncus5&quot;,&quot;468&quot;:&quot;pw5ddi7d68ep&quot;,&quot;486&quot;:&quot;pw5ddi7d68ep&quot;,&quot;487&quot;:&quot;b2o2gsygiy9v&quot;,&quot;489&quot;:&quot;b2o2gsygiy9v&quot;,&quot;490&quot;:&quot;zf53ro67iqo8&quot;,&quot;491&quot;:&quot;2mpw6fwecwyc&quot;,&quot;493&quot;:&quot;bwa3nqjq4hvo&quot;,&quot;494&quot;:&quot;xbaxmxak89bm&quot;,&quot;495&quot;:&quot;sp478kv331uc&quot;,&quot;496&quot;:&quot;68qkdhgw6qts&quot;,&quot;497&quot;:&quot;kvx162cbgd9x&quot;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DA5AD360871E41843CEDC78D5FBFFC" ma:contentTypeVersion="10" ma:contentTypeDescription="Opprett et nytt dokument." ma:contentTypeScope="" ma:versionID="0cd9dfb687ddd60fdd781580a2a92ab1">
  <xsd:schema xmlns:xsd="http://www.w3.org/2001/XMLSchema" xmlns:xs="http://www.w3.org/2001/XMLSchema" xmlns:p="http://schemas.microsoft.com/office/2006/metadata/properties" xmlns:ns2="d4270b32-50f8-4467-b4e2-9e6144ffafa2" xmlns:ns3="5fb230d6-2633-42b8-9275-f09089aafc3b" targetNamespace="http://schemas.microsoft.com/office/2006/metadata/properties" ma:root="true" ma:fieldsID="4716885d30ca080df5fd7869960c9718" ns2:_="" ns3:_="">
    <xsd:import namespace="d4270b32-50f8-4467-b4e2-9e6144ffafa2"/>
    <xsd:import namespace="5fb230d6-2633-42b8-9275-f09089aafc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270b32-50f8-4467-b4e2-9e6144ffaf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b230d6-2633-42b8-9275-f09089aafc3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651918-6c46-41b7-a5af-1788a54b13e4}" ma:internalName="TaxCatchAll" ma:showField="CatchAllData" ma:web="5fb230d6-2633-42b8-9275-f09089aafc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270b32-50f8-4467-b4e2-9e6144ffafa2">
      <Terms xmlns="http://schemas.microsoft.com/office/infopath/2007/PartnerControls"/>
    </lcf76f155ced4ddcb4097134ff3c332f>
    <TaxCatchAll xmlns="5fb230d6-2633-42b8-9275-f09089aafc3b" xsi:nil="true"/>
  </documentManagement>
</p:properties>
</file>

<file path=customXml/itemProps1.xml><?xml version="1.0" encoding="utf-8"?>
<ds:datastoreItem xmlns:ds="http://schemas.openxmlformats.org/officeDocument/2006/customXml" ds:itemID="{7DA050F2-C210-48D5-A5A7-B9B228888728}"/>
</file>

<file path=customXml/itemProps2.xml><?xml version="1.0" encoding="utf-8"?>
<ds:datastoreItem xmlns:ds="http://schemas.openxmlformats.org/officeDocument/2006/customXml" ds:itemID="{5D873861-90BE-446C-8150-6D6CBF2F024C}"/>
</file>

<file path=customXml/itemProps3.xml><?xml version="1.0" encoding="utf-8"?>
<ds:datastoreItem xmlns:ds="http://schemas.openxmlformats.org/officeDocument/2006/customXml" ds:itemID="{08319572-4B5D-44E8-B6F9-4112C5DF5DAE}"/>
</file>

<file path=docMetadata/LabelInfo.xml><?xml version="1.0" encoding="utf-8"?>
<clbl:labelList xmlns:clbl="http://schemas.microsoft.com/office/2020/mipLabelMetadata">
  <clbl:label id="{648a24bc-a98d-4025-9c60-48c19a142069}" enabled="0" method="" siteId="{648a24bc-a98d-4025-9c60-48c19a14206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UiB_norsk_rød-gen.potx</Template>
  <TotalTime>13949</TotalTime>
  <Words>293</Words>
  <Application>Microsoft Office PowerPoint</Application>
  <PresentationFormat>On-screen Show (16:9)</PresentationFormat>
  <Paragraphs>40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Myriad Pro</vt:lpstr>
      <vt:lpstr>Myriad Pro Light</vt:lpstr>
      <vt:lpstr>Office Theme</vt:lpstr>
      <vt:lpstr>Bruk av KI i masteroppgaver og andre større juridiske utredningsarbeider</vt:lpstr>
      <vt:lpstr>PowerPoint Presentation</vt:lpstr>
      <vt:lpstr>Endringer i og rundt masteroppgaveopplegget i Bergen</vt:lpstr>
      <vt:lpstr>PowerPoint Presentation</vt:lpstr>
      <vt:lpstr>PowerPoint Presentation</vt:lpstr>
      <vt:lpstr>KI-delene av undervisningsopplegget</vt:lpstr>
      <vt:lpstr>PowerPoint Presentation</vt:lpstr>
      <vt:lpstr>KI-delene av undervisningsopplegget</vt:lpstr>
      <vt:lpstr>Prøvingen</vt:lpstr>
      <vt:lpstr>PowerPoint Presentation</vt:lpstr>
      <vt:lpstr>Utfordringer</vt:lpstr>
      <vt:lpstr>Hva nå?</vt:lpstr>
    </vt:vector>
  </TitlesOfParts>
  <Company>UiB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Helge Grønhaug</dc:creator>
  <cp:lastModifiedBy>Halvard Haukeland Fredriksen</cp:lastModifiedBy>
  <cp:revision>929</cp:revision>
  <cp:lastPrinted>2022-09-15T13:46:23Z</cp:lastPrinted>
  <dcterms:created xsi:type="dcterms:W3CDTF">2015-10-30T09:38:42Z</dcterms:created>
  <dcterms:modified xsi:type="dcterms:W3CDTF">2026-10-22T09:14:22Z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0x010100BCDA5AD360871E41843CEDC78D5FBFFC</vt:lpwstr>
  </property>
</Properties>
</file>