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6" r:id="rId5"/>
    <p:sldId id="293" r:id="rId6"/>
    <p:sldId id="257" r:id="rId7"/>
    <p:sldId id="287" r:id="rId8"/>
    <p:sldId id="279" r:id="rId9"/>
    <p:sldId id="270" r:id="rId10"/>
    <p:sldId id="280" r:id="rId11"/>
    <p:sldId id="271" r:id="rId12"/>
    <p:sldId id="265" r:id="rId13"/>
    <p:sldId id="284" r:id="rId14"/>
    <p:sldId id="282" r:id="rId15"/>
    <p:sldId id="273" r:id="rId16"/>
    <p:sldId id="275" r:id="rId17"/>
    <p:sldId id="272" r:id="rId18"/>
    <p:sldId id="278" r:id="rId19"/>
    <p:sldId id="264" r:id="rId20"/>
    <p:sldId id="283" r:id="rId21"/>
    <p:sldId id="288" r:id="rId22"/>
    <p:sldId id="289" r:id="rId23"/>
    <p:sldId id="290" r:id="rId24"/>
    <p:sldId id="291" r:id="rId25"/>
    <p:sldId id="292" r:id="rId26"/>
    <p:sldId id="285" r:id="rId27"/>
    <p:sldId id="286" r:id="rId28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6E52D6-EFAC-BB4A-A9F2-F5187D7C501D}" v="1794" dt="2019-03-11T13:45:46.946"/>
    <p1510:client id="{5467BA17-0E75-46FF-A632-84209BA60F75}" v="723" dt="2019-03-11T13:25:32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9"/>
    <p:restoredTop sz="85185"/>
  </p:normalViewPr>
  <p:slideViewPr>
    <p:cSldViewPr snapToGrid="0">
      <p:cViewPr varScale="1">
        <p:scale>
          <a:sx n="120" d="100"/>
          <a:sy n="120" d="100"/>
        </p:scale>
        <p:origin x="200" y="232"/>
      </p:cViewPr>
      <p:guideLst>
        <p:guide orient="horz" pos="1800"/>
        <p:guide pos="672"/>
        <p:guide pos="5472"/>
        <p:guide pos="100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afto Myre" userId="5f61959a-0ca9-45ce-b70c-b1489029f6af" providerId="ADAL" clId="{056E52D6-EFAC-BB4A-A9F2-F5187D7C501D}"/>
    <pc:docChg chg="undo custSel addSld delSld modSld sldOrd">
      <pc:chgData name="Steinar Hafto Myre" userId="5f61959a-0ca9-45ce-b70c-b1489029f6af" providerId="ADAL" clId="{056E52D6-EFAC-BB4A-A9F2-F5187D7C501D}" dt="2019-03-11T13:45:46.946" v="2017" actId="14100"/>
      <pc:docMkLst>
        <pc:docMk/>
      </pc:docMkLst>
      <pc:sldChg chg="modSp modNotesTx">
        <pc:chgData name="Steinar Hafto Myre" userId="5f61959a-0ca9-45ce-b70c-b1489029f6af" providerId="ADAL" clId="{056E52D6-EFAC-BB4A-A9F2-F5187D7C501D}" dt="2019-03-11T13:16:01.990" v="1417" actId="20577"/>
        <pc:sldMkLst>
          <pc:docMk/>
          <pc:sldMk cId="0" sldId="256"/>
        </pc:sldMkLst>
        <pc:spChg chg="mod">
          <ac:chgData name="Steinar Hafto Myre" userId="5f61959a-0ca9-45ce-b70c-b1489029f6af" providerId="ADAL" clId="{056E52D6-EFAC-BB4A-A9F2-F5187D7C501D}" dt="2019-03-08T08:09:03.675" v="36" actId="20577"/>
          <ac:spMkLst>
            <pc:docMk/>
            <pc:sldMk cId="0" sldId="256"/>
            <ac:spMk id="13315" creationId="{00000000-0000-0000-0000-000000000000}"/>
          </ac:spMkLst>
        </pc:spChg>
      </pc:sldChg>
      <pc:sldChg chg="ord">
        <pc:chgData name="Steinar Hafto Myre" userId="5f61959a-0ca9-45ce-b70c-b1489029f6af" providerId="ADAL" clId="{056E52D6-EFAC-BB4A-A9F2-F5187D7C501D}" dt="2019-03-08T08:37:46.162" v="620"/>
        <pc:sldMkLst>
          <pc:docMk/>
          <pc:sldMk cId="2867261953" sldId="264"/>
        </pc:sldMkLst>
      </pc:sldChg>
      <pc:sldChg chg="addSp delSp modSp ord modNotesTx">
        <pc:chgData name="Steinar Hafto Myre" userId="5f61959a-0ca9-45ce-b70c-b1489029f6af" providerId="ADAL" clId="{056E52D6-EFAC-BB4A-A9F2-F5187D7C501D}" dt="2019-03-11T13:38:02.053" v="1984" actId="29295"/>
        <pc:sldMkLst>
          <pc:docMk/>
          <pc:sldMk cId="4046077769" sldId="265"/>
        </pc:sldMkLst>
        <pc:spChg chg="mod">
          <ac:chgData name="Steinar Hafto Myre" userId="5f61959a-0ca9-45ce-b70c-b1489029f6af" providerId="ADAL" clId="{056E52D6-EFAC-BB4A-A9F2-F5187D7C501D}" dt="2019-03-11T13:35:52.980" v="1860" actId="20577"/>
          <ac:spMkLst>
            <pc:docMk/>
            <pc:sldMk cId="4046077769" sldId="265"/>
            <ac:spMk id="2" creationId="{00000000-0000-0000-0000-000000000000}"/>
          </ac:spMkLst>
        </pc:spChg>
        <pc:spChg chg="add del mod">
          <ac:chgData name="Steinar Hafto Myre" userId="5f61959a-0ca9-45ce-b70c-b1489029f6af" providerId="ADAL" clId="{056E52D6-EFAC-BB4A-A9F2-F5187D7C501D}" dt="2019-03-11T13:34:26.007" v="1714" actId="478"/>
          <ac:spMkLst>
            <pc:docMk/>
            <pc:sldMk cId="4046077769" sldId="265"/>
            <ac:spMk id="5" creationId="{B7B917E7-EC3F-7F46-A478-196685675DDC}"/>
          </ac:spMkLst>
        </pc:spChg>
        <pc:spChg chg="add mod">
          <ac:chgData name="Steinar Hafto Myre" userId="5f61959a-0ca9-45ce-b70c-b1489029f6af" providerId="ADAL" clId="{056E52D6-EFAC-BB4A-A9F2-F5187D7C501D}" dt="2019-03-11T13:36:22.458" v="1926" actId="20577"/>
          <ac:spMkLst>
            <pc:docMk/>
            <pc:sldMk cId="4046077769" sldId="265"/>
            <ac:spMk id="6" creationId="{1BAF0073-48C5-A742-AD2F-321B12187B70}"/>
          </ac:spMkLst>
        </pc:spChg>
        <pc:picChg chg="add del mod">
          <ac:chgData name="Steinar Hafto Myre" userId="5f61959a-0ca9-45ce-b70c-b1489029f6af" providerId="ADAL" clId="{056E52D6-EFAC-BB4A-A9F2-F5187D7C501D}" dt="2019-03-11T13:18:24.326" v="1426" actId="478"/>
          <ac:picMkLst>
            <pc:docMk/>
            <pc:sldMk cId="4046077769" sldId="265"/>
            <ac:picMk id="4" creationId="{68C2172A-9B79-F941-86B5-6C1A609A012A}"/>
          </ac:picMkLst>
        </pc:picChg>
        <pc:picChg chg="add mod">
          <ac:chgData name="Steinar Hafto Myre" userId="5f61959a-0ca9-45ce-b70c-b1489029f6af" providerId="ADAL" clId="{056E52D6-EFAC-BB4A-A9F2-F5187D7C501D}" dt="2019-03-11T13:38:02.053" v="1984" actId="29295"/>
          <ac:picMkLst>
            <pc:docMk/>
            <pc:sldMk cId="4046077769" sldId="265"/>
            <ac:picMk id="8" creationId="{D8259077-EF04-764E-818A-5A0249FE69D1}"/>
          </ac:picMkLst>
        </pc:picChg>
      </pc:sldChg>
      <pc:sldChg chg="del">
        <pc:chgData name="Steinar Hafto Myre" userId="5f61959a-0ca9-45ce-b70c-b1489029f6af" providerId="ADAL" clId="{056E52D6-EFAC-BB4A-A9F2-F5187D7C501D}" dt="2019-03-11T13:23:03.631" v="1584" actId="2696"/>
        <pc:sldMkLst>
          <pc:docMk/>
          <pc:sldMk cId="1457103297" sldId="268"/>
        </pc:sldMkLst>
      </pc:sldChg>
      <pc:sldChg chg="modSp modNotesTx">
        <pc:chgData name="Steinar Hafto Myre" userId="5f61959a-0ca9-45ce-b70c-b1489029f6af" providerId="ADAL" clId="{056E52D6-EFAC-BB4A-A9F2-F5187D7C501D}" dt="2019-03-11T13:17:20.189" v="1422" actId="20577"/>
        <pc:sldMkLst>
          <pc:docMk/>
          <pc:sldMk cId="3922054062" sldId="271"/>
        </pc:sldMkLst>
        <pc:spChg chg="mod">
          <ac:chgData name="Steinar Hafto Myre" userId="5f61959a-0ca9-45ce-b70c-b1489029f6af" providerId="ADAL" clId="{056E52D6-EFAC-BB4A-A9F2-F5187D7C501D}" dt="2019-03-11T13:17:20.189" v="1422" actId="20577"/>
          <ac:spMkLst>
            <pc:docMk/>
            <pc:sldMk cId="3922054062" sldId="271"/>
            <ac:spMk id="2" creationId="{00000000-0000-0000-0000-000000000000}"/>
          </ac:spMkLst>
        </pc:spChg>
        <pc:picChg chg="mod">
          <ac:chgData name="Steinar Hafto Myre" userId="5f61959a-0ca9-45ce-b70c-b1489029f6af" providerId="ADAL" clId="{056E52D6-EFAC-BB4A-A9F2-F5187D7C501D}" dt="2019-03-11T13:17:14.543" v="1420" actId="1076"/>
          <ac:picMkLst>
            <pc:docMk/>
            <pc:sldMk cId="3922054062" sldId="271"/>
            <ac:picMk id="8" creationId="{00000000-0000-0000-0000-000000000000}"/>
          </ac:picMkLst>
        </pc:picChg>
      </pc:sldChg>
      <pc:sldChg chg="addSp modSp ord modAnim">
        <pc:chgData name="Steinar Hafto Myre" userId="5f61959a-0ca9-45ce-b70c-b1489029f6af" providerId="ADAL" clId="{056E52D6-EFAC-BB4A-A9F2-F5187D7C501D}" dt="2019-03-10T16:42:12.600" v="1207" actId="1076"/>
        <pc:sldMkLst>
          <pc:docMk/>
          <pc:sldMk cId="799054124" sldId="272"/>
        </pc:sldMkLst>
        <pc:spChg chg="mod">
          <ac:chgData name="Steinar Hafto Myre" userId="5f61959a-0ca9-45ce-b70c-b1489029f6af" providerId="ADAL" clId="{056E52D6-EFAC-BB4A-A9F2-F5187D7C501D}" dt="2019-03-10T16:41:09.597" v="1199" actId="207"/>
          <ac:spMkLst>
            <pc:docMk/>
            <pc:sldMk cId="799054124" sldId="272"/>
            <ac:spMk id="2" creationId="{00000000-0000-0000-0000-000000000000}"/>
          </ac:spMkLst>
        </pc:spChg>
        <pc:picChg chg="mod">
          <ac:chgData name="Steinar Hafto Myre" userId="5f61959a-0ca9-45ce-b70c-b1489029f6af" providerId="ADAL" clId="{056E52D6-EFAC-BB4A-A9F2-F5187D7C501D}" dt="2019-03-10T16:42:09.968" v="1206" actId="1076"/>
          <ac:picMkLst>
            <pc:docMk/>
            <pc:sldMk cId="799054124" sldId="272"/>
            <ac:picMk id="4" creationId="{00000000-0000-0000-0000-000000000000}"/>
          </ac:picMkLst>
        </pc:picChg>
        <pc:picChg chg="add mod">
          <ac:chgData name="Steinar Hafto Myre" userId="5f61959a-0ca9-45ce-b70c-b1489029f6af" providerId="ADAL" clId="{056E52D6-EFAC-BB4A-A9F2-F5187D7C501D}" dt="2019-03-10T16:42:12.600" v="1207" actId="1076"/>
          <ac:picMkLst>
            <pc:docMk/>
            <pc:sldMk cId="799054124" sldId="272"/>
            <ac:picMk id="5" creationId="{0E62D08C-5F68-FF47-984E-F92FBFED81A6}"/>
          </ac:picMkLst>
        </pc:picChg>
      </pc:sldChg>
      <pc:sldChg chg="addSp delSp modSp modAnim">
        <pc:chgData name="Steinar Hafto Myre" userId="5f61959a-0ca9-45ce-b70c-b1489029f6af" providerId="ADAL" clId="{056E52D6-EFAC-BB4A-A9F2-F5187D7C501D}" dt="2019-03-10T16:39:44.383" v="1166"/>
        <pc:sldMkLst>
          <pc:docMk/>
          <pc:sldMk cId="4209595306" sldId="273"/>
        </pc:sldMkLst>
        <pc:spChg chg="mod">
          <ac:chgData name="Steinar Hafto Myre" userId="5f61959a-0ca9-45ce-b70c-b1489029f6af" providerId="ADAL" clId="{056E52D6-EFAC-BB4A-A9F2-F5187D7C501D}" dt="2019-03-10T16:38:47.076" v="1154" actId="207"/>
          <ac:spMkLst>
            <pc:docMk/>
            <pc:sldMk cId="4209595306" sldId="273"/>
            <ac:spMk id="2" creationId="{00000000-0000-0000-0000-000000000000}"/>
          </ac:spMkLst>
        </pc:spChg>
        <pc:spChg chg="add del mod">
          <ac:chgData name="Steinar Hafto Myre" userId="5f61959a-0ca9-45ce-b70c-b1489029f6af" providerId="ADAL" clId="{056E52D6-EFAC-BB4A-A9F2-F5187D7C501D}" dt="2019-03-10T16:39:00.207" v="1158" actId="478"/>
          <ac:spMkLst>
            <pc:docMk/>
            <pc:sldMk cId="4209595306" sldId="273"/>
            <ac:spMk id="3" creationId="{676F6D16-C9F1-2144-B0A2-2FC0FB0B58C7}"/>
          </ac:spMkLst>
        </pc:spChg>
        <pc:picChg chg="mod">
          <ac:chgData name="Steinar Hafto Myre" userId="5f61959a-0ca9-45ce-b70c-b1489029f6af" providerId="ADAL" clId="{056E52D6-EFAC-BB4A-A9F2-F5187D7C501D}" dt="2019-03-10T16:38:54.471" v="1156" actId="1076"/>
          <ac:picMkLst>
            <pc:docMk/>
            <pc:sldMk cId="4209595306" sldId="273"/>
            <ac:picMk id="4" creationId="{00000000-0000-0000-0000-000000000000}"/>
          </ac:picMkLst>
        </pc:picChg>
        <pc:picChg chg="add mod">
          <ac:chgData name="Steinar Hafto Myre" userId="5f61959a-0ca9-45ce-b70c-b1489029f6af" providerId="ADAL" clId="{056E52D6-EFAC-BB4A-A9F2-F5187D7C501D}" dt="2019-03-10T16:39:33.423" v="1165" actId="1076"/>
          <ac:picMkLst>
            <pc:docMk/>
            <pc:sldMk cId="4209595306" sldId="273"/>
            <ac:picMk id="6" creationId="{DA56A5EF-484E-8049-B67A-F5B408FD8B64}"/>
          </ac:picMkLst>
        </pc:picChg>
      </pc:sldChg>
      <pc:sldChg chg="modSp del">
        <pc:chgData name="Steinar Hafto Myre" userId="5f61959a-0ca9-45ce-b70c-b1489029f6af" providerId="ADAL" clId="{056E52D6-EFAC-BB4A-A9F2-F5187D7C501D}" dt="2019-03-10T16:42:25.329" v="1208" actId="2696"/>
        <pc:sldMkLst>
          <pc:docMk/>
          <pc:sldMk cId="3726316370" sldId="274"/>
        </pc:sldMkLst>
        <pc:spChg chg="mod">
          <ac:chgData name="Steinar Hafto Myre" userId="5f61959a-0ca9-45ce-b70c-b1489029f6af" providerId="ADAL" clId="{056E52D6-EFAC-BB4A-A9F2-F5187D7C501D}" dt="2019-03-08T08:34:40.971" v="619" actId="20577"/>
          <ac:spMkLst>
            <pc:docMk/>
            <pc:sldMk cId="3726316370" sldId="274"/>
            <ac:spMk id="2" creationId="{00000000-0000-0000-0000-000000000000}"/>
          </ac:spMkLst>
        </pc:spChg>
      </pc:sldChg>
      <pc:sldChg chg="modSp">
        <pc:chgData name="Steinar Hafto Myre" userId="5f61959a-0ca9-45ce-b70c-b1489029f6af" providerId="ADAL" clId="{056E52D6-EFAC-BB4A-A9F2-F5187D7C501D}" dt="2019-03-10T16:40:08.740" v="1171" actId="14100"/>
        <pc:sldMkLst>
          <pc:docMk/>
          <pc:sldMk cId="3083126579" sldId="275"/>
        </pc:sldMkLst>
        <pc:spChg chg="mod">
          <ac:chgData name="Steinar Hafto Myre" userId="5f61959a-0ca9-45ce-b70c-b1489029f6af" providerId="ADAL" clId="{056E52D6-EFAC-BB4A-A9F2-F5187D7C501D}" dt="2019-03-10T16:40:01.328" v="1168" actId="207"/>
          <ac:spMkLst>
            <pc:docMk/>
            <pc:sldMk cId="3083126579" sldId="275"/>
            <ac:spMk id="2" creationId="{00000000-0000-0000-0000-000000000000}"/>
          </ac:spMkLst>
        </pc:spChg>
        <pc:picChg chg="mod">
          <ac:chgData name="Steinar Hafto Myre" userId="5f61959a-0ca9-45ce-b70c-b1489029f6af" providerId="ADAL" clId="{056E52D6-EFAC-BB4A-A9F2-F5187D7C501D}" dt="2019-03-10T16:40:08.740" v="1171" actId="14100"/>
          <ac:picMkLst>
            <pc:docMk/>
            <pc:sldMk cId="3083126579" sldId="275"/>
            <ac:picMk id="5" creationId="{00000000-0000-0000-0000-000000000000}"/>
          </ac:picMkLst>
        </pc:picChg>
      </pc:sldChg>
      <pc:sldChg chg="ord modNotesTx">
        <pc:chgData name="Steinar Hafto Myre" userId="5f61959a-0ca9-45ce-b70c-b1489029f6af" providerId="ADAL" clId="{056E52D6-EFAC-BB4A-A9F2-F5187D7C501D}" dt="2019-03-11T13:20:29.220" v="1583" actId="20577"/>
        <pc:sldMkLst>
          <pc:docMk/>
          <pc:sldMk cId="2500458538" sldId="278"/>
        </pc:sldMkLst>
      </pc:sldChg>
      <pc:sldChg chg="addSp delSp modSp">
        <pc:chgData name="Steinar Hafto Myre" userId="5f61959a-0ca9-45ce-b70c-b1489029f6af" providerId="ADAL" clId="{056E52D6-EFAC-BB4A-A9F2-F5187D7C501D}" dt="2019-03-11T13:32:51.539" v="1699" actId="692"/>
        <pc:sldMkLst>
          <pc:docMk/>
          <pc:sldMk cId="2001020878" sldId="280"/>
        </pc:sldMkLst>
        <pc:spChg chg="add del mod">
          <ac:chgData name="Steinar Hafto Myre" userId="5f61959a-0ca9-45ce-b70c-b1489029f6af" providerId="ADAL" clId="{056E52D6-EFAC-BB4A-A9F2-F5187D7C501D}" dt="2019-03-11T13:29:03.780" v="1586" actId="478"/>
          <ac:spMkLst>
            <pc:docMk/>
            <pc:sldMk cId="2001020878" sldId="280"/>
            <ac:spMk id="3" creationId="{078D879F-6852-2C42-9FBA-CDDA5A59C45B}"/>
          </ac:spMkLst>
        </pc:spChg>
        <pc:spChg chg="add mod">
          <ac:chgData name="Steinar Hafto Myre" userId="5f61959a-0ca9-45ce-b70c-b1489029f6af" providerId="ADAL" clId="{056E52D6-EFAC-BB4A-A9F2-F5187D7C501D}" dt="2019-03-11T13:30:55.011" v="1686" actId="207"/>
          <ac:spMkLst>
            <pc:docMk/>
            <pc:sldMk cId="2001020878" sldId="280"/>
            <ac:spMk id="6" creationId="{1BC5152C-7638-944F-9484-9E4A9B31A4E5}"/>
          </ac:spMkLst>
        </pc:spChg>
        <pc:picChg chg="mod">
          <ac:chgData name="Steinar Hafto Myre" userId="5f61959a-0ca9-45ce-b70c-b1489029f6af" providerId="ADAL" clId="{056E52D6-EFAC-BB4A-A9F2-F5187D7C501D}" dt="2019-03-11T13:31:16.128" v="1687" actId="1076"/>
          <ac:picMkLst>
            <pc:docMk/>
            <pc:sldMk cId="2001020878" sldId="280"/>
            <ac:picMk id="2" creationId="{00000000-0000-0000-0000-000000000000}"/>
          </ac:picMkLst>
        </pc:picChg>
        <pc:picChg chg="add mod">
          <ac:chgData name="Steinar Hafto Myre" userId="5f61959a-0ca9-45ce-b70c-b1489029f6af" providerId="ADAL" clId="{056E52D6-EFAC-BB4A-A9F2-F5187D7C501D}" dt="2019-03-11T13:29:34.219" v="1592" actId="1076"/>
          <ac:picMkLst>
            <pc:docMk/>
            <pc:sldMk cId="2001020878" sldId="280"/>
            <ac:picMk id="5" creationId="{E280A608-55D3-0545-A8B0-D596A3DABDD2}"/>
          </ac:picMkLst>
        </pc:picChg>
        <pc:cxnChg chg="add mod">
          <ac:chgData name="Steinar Hafto Myre" userId="5f61959a-0ca9-45ce-b70c-b1489029f6af" providerId="ADAL" clId="{056E52D6-EFAC-BB4A-A9F2-F5187D7C501D}" dt="2019-03-11T13:32:51.539" v="1699" actId="692"/>
          <ac:cxnSpMkLst>
            <pc:docMk/>
            <pc:sldMk cId="2001020878" sldId="280"/>
            <ac:cxnSpMk id="8" creationId="{67999B8D-67F5-A04D-9D51-0532B0D82C2A}"/>
          </ac:cxnSpMkLst>
        </pc:cxnChg>
      </pc:sldChg>
      <pc:sldChg chg="addSp delSp modSp add modAnim modNotesTx">
        <pc:chgData name="Steinar Hafto Myre" userId="5f61959a-0ca9-45ce-b70c-b1489029f6af" providerId="ADAL" clId="{056E52D6-EFAC-BB4A-A9F2-F5187D7C501D}" dt="2019-03-10T16:38:07.778" v="1152"/>
        <pc:sldMkLst>
          <pc:docMk/>
          <pc:sldMk cId="201913045" sldId="282"/>
        </pc:sldMkLst>
        <pc:spChg chg="mod">
          <ac:chgData name="Steinar Hafto Myre" userId="5f61959a-0ca9-45ce-b70c-b1489029f6af" providerId="ADAL" clId="{056E52D6-EFAC-BB4A-A9F2-F5187D7C501D}" dt="2019-03-10T16:35:20.767" v="1132" actId="1035"/>
          <ac:spMkLst>
            <pc:docMk/>
            <pc:sldMk cId="201913045" sldId="282"/>
            <ac:spMk id="2" creationId="{8E087C57-B4D6-454A-ADEA-B52ACF6663C8}"/>
          </ac:spMkLst>
        </pc:spChg>
        <pc:spChg chg="del mod">
          <ac:chgData name="Steinar Hafto Myre" userId="5f61959a-0ca9-45ce-b70c-b1489029f6af" providerId="ADAL" clId="{056E52D6-EFAC-BB4A-A9F2-F5187D7C501D}" dt="2019-03-10T16:32:26.481" v="1104" actId="478"/>
          <ac:spMkLst>
            <pc:docMk/>
            <pc:sldMk cId="201913045" sldId="282"/>
            <ac:spMk id="3" creationId="{A5B2DE35-6855-A84E-82C8-0BADB0A429C5}"/>
          </ac:spMkLst>
        </pc:spChg>
        <pc:spChg chg="add del mod">
          <ac:chgData name="Steinar Hafto Myre" userId="5f61959a-0ca9-45ce-b70c-b1489029f6af" providerId="ADAL" clId="{056E52D6-EFAC-BB4A-A9F2-F5187D7C501D}" dt="2019-03-10T16:32:31.797" v="1106" actId="478"/>
          <ac:spMkLst>
            <pc:docMk/>
            <pc:sldMk cId="201913045" sldId="282"/>
            <ac:spMk id="5" creationId="{8B3C9B96-FB44-7B4C-8E07-13C1237A5577}"/>
          </ac:spMkLst>
        </pc:spChg>
        <pc:spChg chg="add del mod">
          <ac:chgData name="Steinar Hafto Myre" userId="5f61959a-0ca9-45ce-b70c-b1489029f6af" providerId="ADAL" clId="{056E52D6-EFAC-BB4A-A9F2-F5187D7C501D}" dt="2019-03-10T16:35:16.774" v="1128"/>
          <ac:spMkLst>
            <pc:docMk/>
            <pc:sldMk cId="201913045" sldId="282"/>
            <ac:spMk id="10" creationId="{ECC643F0-F9B6-3F47-88C5-EE1CE122A379}"/>
          </ac:spMkLst>
        </pc:spChg>
        <pc:spChg chg="add del mod">
          <ac:chgData name="Steinar Hafto Myre" userId="5f61959a-0ca9-45ce-b70c-b1489029f6af" providerId="ADAL" clId="{056E52D6-EFAC-BB4A-A9F2-F5187D7C501D}" dt="2019-03-10T16:35:16.774" v="1128"/>
          <ac:spMkLst>
            <pc:docMk/>
            <pc:sldMk cId="201913045" sldId="282"/>
            <ac:spMk id="11" creationId="{AE7F65C3-DD4A-4048-AA03-12A633415208}"/>
          </ac:spMkLst>
        </pc:spChg>
        <pc:picChg chg="add mod">
          <ac:chgData name="Steinar Hafto Myre" userId="5f61959a-0ca9-45ce-b70c-b1489029f6af" providerId="ADAL" clId="{056E52D6-EFAC-BB4A-A9F2-F5187D7C501D}" dt="2019-03-10T16:33:52.819" v="1119" actId="167"/>
          <ac:picMkLst>
            <pc:docMk/>
            <pc:sldMk cId="201913045" sldId="282"/>
            <ac:picMk id="7" creationId="{C6FEC94C-0CB0-B34D-A851-E2CF11D9BC59}"/>
          </ac:picMkLst>
        </pc:picChg>
        <pc:picChg chg="add mod modCrop">
          <ac:chgData name="Steinar Hafto Myre" userId="5f61959a-0ca9-45ce-b70c-b1489029f6af" providerId="ADAL" clId="{056E52D6-EFAC-BB4A-A9F2-F5187D7C501D}" dt="2019-03-10T16:37:02.712" v="1142" actId="171"/>
          <ac:picMkLst>
            <pc:docMk/>
            <pc:sldMk cId="201913045" sldId="282"/>
            <ac:picMk id="9" creationId="{F85536FB-513C-F94D-9D84-E38F3B846F52}"/>
          </ac:picMkLst>
        </pc:picChg>
        <pc:picChg chg="add mod modCrop">
          <ac:chgData name="Steinar Hafto Myre" userId="5f61959a-0ca9-45ce-b70c-b1489029f6af" providerId="ADAL" clId="{056E52D6-EFAC-BB4A-A9F2-F5187D7C501D}" dt="2019-03-10T16:37:54.347" v="1151" actId="1036"/>
          <ac:picMkLst>
            <pc:docMk/>
            <pc:sldMk cId="201913045" sldId="282"/>
            <ac:picMk id="13" creationId="{499EBD89-00CB-0C40-9016-9865B41C3F47}"/>
          </ac:picMkLst>
        </pc:picChg>
        <pc:picChg chg="add mod">
          <ac:chgData name="Steinar Hafto Myre" userId="5f61959a-0ca9-45ce-b70c-b1489029f6af" providerId="ADAL" clId="{056E52D6-EFAC-BB4A-A9F2-F5187D7C501D}" dt="2019-03-10T16:37:52.475" v="1148" actId="1076"/>
          <ac:picMkLst>
            <pc:docMk/>
            <pc:sldMk cId="201913045" sldId="282"/>
            <ac:picMk id="15" creationId="{C6BE15A8-8A50-E245-8A3E-675F16BCBF8E}"/>
          </ac:picMkLst>
        </pc:picChg>
      </pc:sldChg>
      <pc:sldChg chg="modSp">
        <pc:chgData name="Steinar Hafto Myre" userId="5f61959a-0ca9-45ce-b70c-b1489029f6af" providerId="ADAL" clId="{056E52D6-EFAC-BB4A-A9F2-F5187D7C501D}" dt="2019-03-08T08:42:44.888" v="666" actId="20577"/>
        <pc:sldMkLst>
          <pc:docMk/>
          <pc:sldMk cId="4076705695" sldId="283"/>
        </pc:sldMkLst>
        <pc:spChg chg="mod">
          <ac:chgData name="Steinar Hafto Myre" userId="5f61959a-0ca9-45ce-b70c-b1489029f6af" providerId="ADAL" clId="{056E52D6-EFAC-BB4A-A9F2-F5187D7C501D}" dt="2019-03-08T08:42:44.888" v="666" actId="20577"/>
          <ac:spMkLst>
            <pc:docMk/>
            <pc:sldMk cId="4076705695" sldId="283"/>
            <ac:spMk id="2" creationId="{19E33CE8-DC42-4300-A55A-8497A24DBECB}"/>
          </ac:spMkLst>
        </pc:spChg>
      </pc:sldChg>
      <pc:sldChg chg="addSp delSp modSp add modAnim">
        <pc:chgData name="Steinar Hafto Myre" userId="5f61959a-0ca9-45ce-b70c-b1489029f6af" providerId="ADAL" clId="{056E52D6-EFAC-BB4A-A9F2-F5187D7C501D}" dt="2019-03-11T13:45:46.946" v="2017" actId="14100"/>
        <pc:sldMkLst>
          <pc:docMk/>
          <pc:sldMk cId="1777803622" sldId="284"/>
        </pc:sldMkLst>
        <pc:spChg chg="mod">
          <ac:chgData name="Steinar Hafto Myre" userId="5f61959a-0ca9-45ce-b70c-b1489029f6af" providerId="ADAL" clId="{056E52D6-EFAC-BB4A-A9F2-F5187D7C501D}" dt="2019-03-10T17:00:53.331" v="1313" actId="20577"/>
          <ac:spMkLst>
            <pc:docMk/>
            <pc:sldMk cId="1777803622" sldId="284"/>
            <ac:spMk id="2" creationId="{0D899FE9-8E31-6D4E-A283-F70738067BDD}"/>
          </ac:spMkLst>
        </pc:spChg>
        <pc:spChg chg="del mod">
          <ac:chgData name="Steinar Hafto Myre" userId="5f61959a-0ca9-45ce-b70c-b1489029f6af" providerId="ADAL" clId="{056E52D6-EFAC-BB4A-A9F2-F5187D7C501D}" dt="2019-03-10T17:00:59.585" v="1315" actId="478"/>
          <ac:spMkLst>
            <pc:docMk/>
            <pc:sldMk cId="1777803622" sldId="284"/>
            <ac:spMk id="3" creationId="{D86D1563-83E3-374F-BC15-F478E0095049}"/>
          </ac:spMkLst>
        </pc:spChg>
        <pc:picChg chg="add mod">
          <ac:chgData name="Steinar Hafto Myre" userId="5f61959a-0ca9-45ce-b70c-b1489029f6af" providerId="ADAL" clId="{056E52D6-EFAC-BB4A-A9F2-F5187D7C501D}" dt="2019-03-10T17:03:28.785" v="1319" actId="1076"/>
          <ac:picMkLst>
            <pc:docMk/>
            <pc:sldMk cId="1777803622" sldId="284"/>
            <ac:picMk id="5" creationId="{EB990E47-75AA-2448-A3A7-E951B99EDBDD}"/>
          </ac:picMkLst>
        </pc:picChg>
        <pc:picChg chg="add mod">
          <ac:chgData name="Steinar Hafto Myre" userId="5f61959a-0ca9-45ce-b70c-b1489029f6af" providerId="ADAL" clId="{056E52D6-EFAC-BB4A-A9F2-F5187D7C501D}" dt="2019-03-11T13:45:41.635" v="2016" actId="1076"/>
          <ac:picMkLst>
            <pc:docMk/>
            <pc:sldMk cId="1777803622" sldId="284"/>
            <ac:picMk id="7" creationId="{46618F24-0637-6B44-8A5C-EE56CD8AF148}"/>
          </ac:picMkLst>
        </pc:picChg>
        <pc:picChg chg="add mod modCrop">
          <ac:chgData name="Steinar Hafto Myre" userId="5f61959a-0ca9-45ce-b70c-b1489029f6af" providerId="ADAL" clId="{056E52D6-EFAC-BB4A-A9F2-F5187D7C501D}" dt="2019-03-11T13:45:46.946" v="2017" actId="14100"/>
          <ac:picMkLst>
            <pc:docMk/>
            <pc:sldMk cId="1777803622" sldId="284"/>
            <ac:picMk id="9" creationId="{B248504F-4157-5043-A619-B3A7DAB68836}"/>
          </ac:picMkLst>
        </pc:picChg>
      </pc:sldChg>
      <pc:sldChg chg="addSp modSp add modNotesTx">
        <pc:chgData name="Steinar Hafto Myre" userId="5f61959a-0ca9-45ce-b70c-b1489029f6af" providerId="ADAL" clId="{056E52D6-EFAC-BB4A-A9F2-F5187D7C501D}" dt="2019-03-10T16:44:01.826" v="1264" actId="732"/>
        <pc:sldMkLst>
          <pc:docMk/>
          <pc:sldMk cId="2792159715" sldId="285"/>
        </pc:sldMkLst>
        <pc:spChg chg="mod">
          <ac:chgData name="Steinar Hafto Myre" userId="5f61959a-0ca9-45ce-b70c-b1489029f6af" providerId="ADAL" clId="{056E52D6-EFAC-BB4A-A9F2-F5187D7C501D}" dt="2019-03-10T16:43:42.959" v="1262" actId="207"/>
          <ac:spMkLst>
            <pc:docMk/>
            <pc:sldMk cId="2792159715" sldId="285"/>
            <ac:spMk id="2" creationId="{C5D87ADB-3937-FB46-B995-3A9C3A133B9A}"/>
          </ac:spMkLst>
        </pc:spChg>
        <pc:picChg chg="add mod modCrop">
          <ac:chgData name="Steinar Hafto Myre" userId="5f61959a-0ca9-45ce-b70c-b1489029f6af" providerId="ADAL" clId="{056E52D6-EFAC-BB4A-A9F2-F5187D7C501D}" dt="2019-03-10T16:44:01.826" v="1264" actId="732"/>
          <ac:picMkLst>
            <pc:docMk/>
            <pc:sldMk cId="2792159715" sldId="285"/>
            <ac:picMk id="4" creationId="{FE16EA09-62FE-6A43-A171-8037EB15C0C4}"/>
          </ac:picMkLst>
        </pc:picChg>
      </pc:sldChg>
      <pc:sldChg chg="addSp modSp add modAnim modNotesTx">
        <pc:chgData name="Steinar Hafto Myre" userId="5f61959a-0ca9-45ce-b70c-b1489029f6af" providerId="ADAL" clId="{056E52D6-EFAC-BB4A-A9F2-F5187D7C501D}" dt="2019-03-10T16:46:19.469" v="1309"/>
        <pc:sldMkLst>
          <pc:docMk/>
          <pc:sldMk cId="1143815851" sldId="286"/>
        </pc:sldMkLst>
        <pc:spChg chg="mod">
          <ac:chgData name="Steinar Hafto Myre" userId="5f61959a-0ca9-45ce-b70c-b1489029f6af" providerId="ADAL" clId="{056E52D6-EFAC-BB4A-A9F2-F5187D7C501D}" dt="2019-03-10T16:44:29.023" v="1290" actId="207"/>
          <ac:spMkLst>
            <pc:docMk/>
            <pc:sldMk cId="1143815851" sldId="286"/>
            <ac:spMk id="2" creationId="{D2CCCA21-7793-944D-91A6-56E43D95926F}"/>
          </ac:spMkLst>
        </pc:spChg>
        <pc:picChg chg="add mod modCrop">
          <ac:chgData name="Steinar Hafto Myre" userId="5f61959a-0ca9-45ce-b70c-b1489029f6af" providerId="ADAL" clId="{056E52D6-EFAC-BB4A-A9F2-F5187D7C501D}" dt="2019-03-10T16:44:48.958" v="1295" actId="732"/>
          <ac:picMkLst>
            <pc:docMk/>
            <pc:sldMk cId="1143815851" sldId="286"/>
            <ac:picMk id="4" creationId="{11930F5A-9CC2-7A44-9FE1-950A3790BC31}"/>
          </ac:picMkLst>
        </pc:picChg>
        <pc:picChg chg="add mod modCrop">
          <ac:chgData name="Steinar Hafto Myre" userId="5f61959a-0ca9-45ce-b70c-b1489029f6af" providerId="ADAL" clId="{056E52D6-EFAC-BB4A-A9F2-F5187D7C501D}" dt="2019-03-10T16:45:31.607" v="1300" actId="732"/>
          <ac:picMkLst>
            <pc:docMk/>
            <pc:sldMk cId="1143815851" sldId="286"/>
            <ac:picMk id="6" creationId="{2560A8AA-E2DA-AF42-830C-98F66F91ED3C}"/>
          </ac:picMkLst>
        </pc:picChg>
        <pc:picChg chg="add mod modCrop">
          <ac:chgData name="Steinar Hafto Myre" userId="5f61959a-0ca9-45ce-b70c-b1489029f6af" providerId="ADAL" clId="{056E52D6-EFAC-BB4A-A9F2-F5187D7C501D}" dt="2019-03-10T16:46:18.154" v="1308" actId="1076"/>
          <ac:picMkLst>
            <pc:docMk/>
            <pc:sldMk cId="1143815851" sldId="286"/>
            <ac:picMk id="8" creationId="{19BD7356-A126-F54C-8AF5-46220323392B}"/>
          </ac:picMkLst>
        </pc:picChg>
      </pc:sldChg>
      <pc:sldChg chg="addSp delSp modSp add modAnim">
        <pc:chgData name="Steinar Hafto Myre" userId="5f61959a-0ca9-45ce-b70c-b1489029f6af" providerId="ADAL" clId="{056E52D6-EFAC-BB4A-A9F2-F5187D7C501D}" dt="2019-03-11T13:43:15.686" v="2008"/>
        <pc:sldMkLst>
          <pc:docMk/>
          <pc:sldMk cId="3763652339" sldId="293"/>
        </pc:sldMkLst>
        <pc:spChg chg="del">
          <ac:chgData name="Steinar Hafto Myre" userId="5f61959a-0ca9-45ce-b70c-b1489029f6af" providerId="ADAL" clId="{056E52D6-EFAC-BB4A-A9F2-F5187D7C501D}" dt="2019-03-11T13:39:44.269" v="1989" actId="478"/>
          <ac:spMkLst>
            <pc:docMk/>
            <pc:sldMk cId="3763652339" sldId="293"/>
            <ac:spMk id="2" creationId="{DC31AAD3-55CB-7742-9038-2AE6D43E589C}"/>
          </ac:spMkLst>
        </pc:spChg>
        <pc:spChg chg="del">
          <ac:chgData name="Steinar Hafto Myre" userId="5f61959a-0ca9-45ce-b70c-b1489029f6af" providerId="ADAL" clId="{056E52D6-EFAC-BB4A-A9F2-F5187D7C501D}" dt="2019-03-11T13:39:39.862" v="1986" actId="931"/>
          <ac:spMkLst>
            <pc:docMk/>
            <pc:sldMk cId="3763652339" sldId="293"/>
            <ac:spMk id="3" creationId="{020B6457-0191-AD45-BC71-27C75C28D96F}"/>
          </ac:spMkLst>
        </pc:spChg>
        <pc:picChg chg="add mod">
          <ac:chgData name="Steinar Hafto Myre" userId="5f61959a-0ca9-45ce-b70c-b1489029f6af" providerId="ADAL" clId="{056E52D6-EFAC-BB4A-A9F2-F5187D7C501D}" dt="2019-03-11T13:39:54.580" v="1992" actId="14100"/>
          <ac:picMkLst>
            <pc:docMk/>
            <pc:sldMk cId="3763652339" sldId="293"/>
            <ac:picMk id="5" creationId="{B1E7BD20-2C2F-8C4F-A659-D98A8ED2824D}"/>
          </ac:picMkLst>
        </pc:picChg>
        <pc:picChg chg="add mod">
          <ac:chgData name="Steinar Hafto Myre" userId="5f61959a-0ca9-45ce-b70c-b1489029f6af" providerId="ADAL" clId="{056E52D6-EFAC-BB4A-A9F2-F5187D7C501D}" dt="2019-03-11T13:40:45.726" v="2000" actId="1076"/>
          <ac:picMkLst>
            <pc:docMk/>
            <pc:sldMk cId="3763652339" sldId="293"/>
            <ac:picMk id="7" creationId="{88FC3530-3FBD-B54B-A3D1-CA898D8EC21F}"/>
          </ac:picMkLst>
        </pc:picChg>
      </pc:sldChg>
    </pc:docChg>
  </pc:docChgLst>
  <pc:docChgLst>
    <pc:chgData name="Odd Erik Pedersen" userId="c82220dc-e882-43a7-93d3-afe3cb03cec8" providerId="ADAL" clId="{5467BA17-0E75-46FF-A632-84209BA60F75}"/>
    <pc:docChg chg="undo custSel addSld delSld modSld sldOrd">
      <pc:chgData name="Odd Erik Pedersen" userId="c82220dc-e882-43a7-93d3-afe3cb03cec8" providerId="ADAL" clId="{5467BA17-0E75-46FF-A632-84209BA60F75}" dt="2019-03-11T13:25:32.305" v="775" actId="20577"/>
      <pc:docMkLst>
        <pc:docMk/>
      </pc:docMkLst>
      <pc:sldChg chg="addSp modSp modNotesTx">
        <pc:chgData name="Odd Erik Pedersen" userId="c82220dc-e882-43a7-93d3-afe3cb03cec8" providerId="ADAL" clId="{5467BA17-0E75-46FF-A632-84209BA60F75}" dt="2019-03-11T13:15:34.624" v="700" actId="20577"/>
        <pc:sldMkLst>
          <pc:docMk/>
          <pc:sldMk cId="0" sldId="257"/>
        </pc:sldMkLst>
        <pc:spChg chg="mod">
          <ac:chgData name="Odd Erik Pedersen" userId="c82220dc-e882-43a7-93d3-afe3cb03cec8" providerId="ADAL" clId="{5467BA17-0E75-46FF-A632-84209BA60F75}" dt="2019-03-11T09:18:05.344" v="203" actId="122"/>
          <ac:spMkLst>
            <pc:docMk/>
            <pc:sldMk cId="0" sldId="257"/>
            <ac:spMk id="14340" creationId="{00000000-0000-0000-0000-000000000000}"/>
          </ac:spMkLst>
        </pc:spChg>
        <pc:picChg chg="mod">
          <ac:chgData name="Odd Erik Pedersen" userId="c82220dc-e882-43a7-93d3-afe3cb03cec8" providerId="ADAL" clId="{5467BA17-0E75-46FF-A632-84209BA60F75}" dt="2019-03-11T09:13:14.191" v="61" actId="1076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Odd Erik Pedersen" userId="c82220dc-e882-43a7-93d3-afe3cb03cec8" providerId="ADAL" clId="{5467BA17-0E75-46FF-A632-84209BA60F75}" dt="2019-03-11T09:17:31.418" v="191" actId="1037"/>
          <ac:picMkLst>
            <pc:docMk/>
            <pc:sldMk cId="0" sldId="257"/>
            <ac:picMk id="4" creationId="{00000000-0000-0000-0000-000000000000}"/>
          </ac:picMkLst>
        </pc:picChg>
        <pc:picChg chg="add mod">
          <ac:chgData name="Odd Erik Pedersen" userId="c82220dc-e882-43a7-93d3-afe3cb03cec8" providerId="ADAL" clId="{5467BA17-0E75-46FF-A632-84209BA60F75}" dt="2019-03-11T09:13:39.951" v="66" actId="1076"/>
          <ac:picMkLst>
            <pc:docMk/>
            <pc:sldMk cId="0" sldId="257"/>
            <ac:picMk id="5" creationId="{C37A3F0B-660C-4721-BA1C-4D60192723C0}"/>
          </ac:picMkLst>
        </pc:picChg>
        <pc:picChg chg="add mod">
          <ac:chgData name="Odd Erik Pedersen" userId="c82220dc-e882-43a7-93d3-afe3cb03cec8" providerId="ADAL" clId="{5467BA17-0E75-46FF-A632-84209BA60F75}" dt="2019-03-11T09:17:59.244" v="202" actId="1037"/>
          <ac:picMkLst>
            <pc:docMk/>
            <pc:sldMk cId="0" sldId="257"/>
            <ac:picMk id="6" creationId="{F6AECFAF-25CC-4A23-8E7D-67D9BB8D2503}"/>
          </ac:picMkLst>
        </pc:picChg>
      </pc:sldChg>
      <pc:sldChg chg="modSp ord modNotesTx">
        <pc:chgData name="Odd Erik Pedersen" userId="c82220dc-e882-43a7-93d3-afe3cb03cec8" providerId="ADAL" clId="{5467BA17-0E75-46FF-A632-84209BA60F75}" dt="2019-03-11T13:25:32.305" v="775" actId="20577"/>
        <pc:sldMkLst>
          <pc:docMk/>
          <pc:sldMk cId="2867261953" sldId="264"/>
        </pc:sldMkLst>
        <pc:spChg chg="mod">
          <ac:chgData name="Odd Erik Pedersen" userId="c82220dc-e882-43a7-93d3-afe3cb03cec8" providerId="ADAL" clId="{5467BA17-0E75-46FF-A632-84209BA60F75}" dt="2019-03-11T12:23:29.391" v="649" actId="20577"/>
          <ac:spMkLst>
            <pc:docMk/>
            <pc:sldMk cId="2867261953" sldId="264"/>
            <ac:spMk id="2" creationId="{00000000-0000-0000-0000-000000000000}"/>
          </ac:spMkLst>
        </pc:spChg>
      </pc:sldChg>
      <pc:sldChg chg="addSp delSp modSp">
        <pc:chgData name="Odd Erik Pedersen" userId="c82220dc-e882-43a7-93d3-afe3cb03cec8" providerId="ADAL" clId="{5467BA17-0E75-46FF-A632-84209BA60F75}" dt="2019-03-11T13:19:28.466" v="718" actId="14100"/>
        <pc:sldMkLst>
          <pc:docMk/>
          <pc:sldMk cId="4046077769" sldId="265"/>
        </pc:sldMkLst>
        <pc:spChg chg="mod">
          <ac:chgData name="Odd Erik Pedersen" userId="c82220dc-e882-43a7-93d3-afe3cb03cec8" providerId="ADAL" clId="{5467BA17-0E75-46FF-A632-84209BA60F75}" dt="2019-03-11T13:19:28.466" v="718" actId="14100"/>
          <ac:spMkLst>
            <pc:docMk/>
            <pc:sldMk cId="4046077769" sldId="265"/>
            <ac:spMk id="2" creationId="{00000000-0000-0000-0000-000000000000}"/>
          </ac:spMkLst>
        </pc:spChg>
        <pc:spChg chg="add del mod">
          <ac:chgData name="Odd Erik Pedersen" userId="c82220dc-e882-43a7-93d3-afe3cb03cec8" providerId="ADAL" clId="{5467BA17-0E75-46FF-A632-84209BA60F75}" dt="2019-03-11T12:22:37.677" v="588" actId="478"/>
          <ac:spMkLst>
            <pc:docMk/>
            <pc:sldMk cId="4046077769" sldId="265"/>
            <ac:spMk id="5" creationId="{39915A2A-38A9-4B5A-BC31-2E9A15EFAAFE}"/>
          </ac:spMkLst>
        </pc:spChg>
        <pc:picChg chg="add del mod">
          <ac:chgData name="Odd Erik Pedersen" userId="c82220dc-e882-43a7-93d3-afe3cb03cec8" providerId="ADAL" clId="{5467BA17-0E75-46FF-A632-84209BA60F75}" dt="2019-03-11T12:22:40.995" v="589" actId="478"/>
          <ac:picMkLst>
            <pc:docMk/>
            <pc:sldMk cId="4046077769" sldId="265"/>
            <ac:picMk id="4" creationId="{AFE04849-8D63-4D40-BA64-BEC9AA46A9FF}"/>
          </ac:picMkLst>
        </pc:picChg>
        <pc:picChg chg="del mod">
          <ac:chgData name="Odd Erik Pedersen" userId="c82220dc-e882-43a7-93d3-afe3cb03cec8" providerId="ADAL" clId="{5467BA17-0E75-46FF-A632-84209BA60F75}" dt="2019-03-11T12:22:34.497" v="587" actId="478"/>
          <ac:picMkLst>
            <pc:docMk/>
            <pc:sldMk cId="4046077769" sldId="265"/>
            <ac:picMk id="6" creationId="{00000000-0000-0000-0000-000000000000}"/>
          </ac:picMkLst>
        </pc:picChg>
      </pc:sldChg>
      <pc:sldChg chg="addSp delSp modSp modNotesTx">
        <pc:chgData name="Odd Erik Pedersen" userId="c82220dc-e882-43a7-93d3-afe3cb03cec8" providerId="ADAL" clId="{5467BA17-0E75-46FF-A632-84209BA60F75}" dt="2019-03-11T13:15:54.308" v="711" actId="20577"/>
        <pc:sldMkLst>
          <pc:docMk/>
          <pc:sldMk cId="2761632270" sldId="270"/>
        </pc:sldMkLst>
        <pc:spChg chg="del">
          <ac:chgData name="Odd Erik Pedersen" userId="c82220dc-e882-43a7-93d3-afe3cb03cec8" providerId="ADAL" clId="{5467BA17-0E75-46FF-A632-84209BA60F75}" dt="2019-03-11T09:14:18.762" v="107" actId="478"/>
          <ac:spMkLst>
            <pc:docMk/>
            <pc:sldMk cId="2761632270" sldId="270"/>
            <ac:spMk id="2" creationId="{00000000-0000-0000-0000-000000000000}"/>
          </ac:spMkLst>
        </pc:spChg>
        <pc:spChg chg="add mod">
          <ac:chgData name="Odd Erik Pedersen" userId="c82220dc-e882-43a7-93d3-afe3cb03cec8" providerId="ADAL" clId="{5467BA17-0E75-46FF-A632-84209BA60F75}" dt="2019-03-11T09:15:01.185" v="136" actId="13822"/>
          <ac:spMkLst>
            <pc:docMk/>
            <pc:sldMk cId="2761632270" sldId="270"/>
            <ac:spMk id="3" creationId="{9A3A30B4-AD36-4ED5-A3BA-9582B2839EED}"/>
          </ac:spMkLst>
        </pc:spChg>
        <pc:spChg chg="add mod">
          <ac:chgData name="Odd Erik Pedersen" userId="c82220dc-e882-43a7-93d3-afe3cb03cec8" providerId="ADAL" clId="{5467BA17-0E75-46FF-A632-84209BA60F75}" dt="2019-03-11T09:16:38.154" v="175" actId="14100"/>
          <ac:spMkLst>
            <pc:docMk/>
            <pc:sldMk cId="2761632270" sldId="270"/>
            <ac:spMk id="4" creationId="{D39E9F68-2BD9-483E-A8A7-43909ED75D93}"/>
          </ac:spMkLst>
        </pc:spChg>
        <pc:picChg chg="mod">
          <ac:chgData name="Odd Erik Pedersen" userId="c82220dc-e882-43a7-93d3-afe3cb03cec8" providerId="ADAL" clId="{5467BA17-0E75-46FF-A632-84209BA60F75}" dt="2019-03-11T09:14:27.271" v="109" actId="1076"/>
          <ac:picMkLst>
            <pc:docMk/>
            <pc:sldMk cId="2761632270" sldId="270"/>
            <ac:picMk id="5" creationId="{00000000-0000-0000-0000-000000000000}"/>
          </ac:picMkLst>
        </pc:picChg>
        <pc:picChg chg="mod">
          <ac:chgData name="Odd Erik Pedersen" userId="c82220dc-e882-43a7-93d3-afe3cb03cec8" providerId="ADAL" clId="{5467BA17-0E75-46FF-A632-84209BA60F75}" dt="2019-03-11T09:14:31.903" v="134" actId="1037"/>
          <ac:picMkLst>
            <pc:docMk/>
            <pc:sldMk cId="2761632270" sldId="270"/>
            <ac:picMk id="6" creationId="{00000000-0000-0000-0000-000000000000}"/>
          </ac:picMkLst>
        </pc:picChg>
      </pc:sldChg>
      <pc:sldChg chg="modNotesTx">
        <pc:chgData name="Odd Erik Pedersen" userId="c82220dc-e882-43a7-93d3-afe3cb03cec8" providerId="ADAL" clId="{5467BA17-0E75-46FF-A632-84209BA60F75}" dt="2019-03-11T13:17:27.122" v="716" actId="20577"/>
        <pc:sldMkLst>
          <pc:docMk/>
          <pc:sldMk cId="3922054062" sldId="271"/>
        </pc:sldMkLst>
      </pc:sldChg>
      <pc:sldChg chg="del">
        <pc:chgData name="Odd Erik Pedersen" userId="c82220dc-e882-43a7-93d3-afe3cb03cec8" providerId="ADAL" clId="{5467BA17-0E75-46FF-A632-84209BA60F75}" dt="2019-03-11T09:39:59.574" v="364" actId="2696"/>
        <pc:sldMkLst>
          <pc:docMk/>
          <pc:sldMk cId="1629650983" sldId="276"/>
        </pc:sldMkLst>
      </pc:sldChg>
      <pc:sldChg chg="del">
        <pc:chgData name="Odd Erik Pedersen" userId="c82220dc-e882-43a7-93d3-afe3cb03cec8" providerId="ADAL" clId="{5467BA17-0E75-46FF-A632-84209BA60F75}" dt="2019-03-11T09:39:53.927" v="363" actId="2696"/>
        <pc:sldMkLst>
          <pc:docMk/>
          <pc:sldMk cId="1286905064" sldId="277"/>
        </pc:sldMkLst>
      </pc:sldChg>
      <pc:sldChg chg="addSp delSp modSp ord">
        <pc:chgData name="Odd Erik Pedersen" userId="c82220dc-e882-43a7-93d3-afe3cb03cec8" providerId="ADAL" clId="{5467BA17-0E75-46FF-A632-84209BA60F75}" dt="2019-03-11T13:21:20.224" v="719"/>
        <pc:sldMkLst>
          <pc:docMk/>
          <pc:sldMk cId="2500458538" sldId="278"/>
        </pc:sldMkLst>
        <pc:spChg chg="del">
          <ac:chgData name="Odd Erik Pedersen" userId="c82220dc-e882-43a7-93d3-afe3cb03cec8" providerId="ADAL" clId="{5467BA17-0E75-46FF-A632-84209BA60F75}" dt="2019-03-11T12:23:40.004" v="650" actId="478"/>
          <ac:spMkLst>
            <pc:docMk/>
            <pc:sldMk cId="2500458538" sldId="278"/>
            <ac:spMk id="2" creationId="{00000000-0000-0000-0000-000000000000}"/>
          </ac:spMkLst>
        </pc:spChg>
        <pc:spChg chg="add del mod">
          <ac:chgData name="Odd Erik Pedersen" userId="c82220dc-e882-43a7-93d3-afe3cb03cec8" providerId="ADAL" clId="{5467BA17-0E75-46FF-A632-84209BA60F75}" dt="2019-03-11T12:23:42.237" v="651" actId="478"/>
          <ac:spMkLst>
            <pc:docMk/>
            <pc:sldMk cId="2500458538" sldId="278"/>
            <ac:spMk id="5" creationId="{4718158E-0DBC-4FAD-9B3A-3C4310D24CE4}"/>
          </ac:spMkLst>
        </pc:spChg>
        <pc:picChg chg="mod">
          <ac:chgData name="Odd Erik Pedersen" userId="c82220dc-e882-43a7-93d3-afe3cb03cec8" providerId="ADAL" clId="{5467BA17-0E75-46FF-A632-84209BA60F75}" dt="2019-03-11T12:23:50.710" v="696" actId="1036"/>
          <ac:picMkLst>
            <pc:docMk/>
            <pc:sldMk cId="2500458538" sldId="278"/>
            <ac:picMk id="4" creationId="{00000000-0000-0000-0000-000000000000}"/>
          </ac:picMkLst>
        </pc:picChg>
      </pc:sldChg>
      <pc:sldChg chg="addSp delSp modSp modNotesTx">
        <pc:chgData name="Odd Erik Pedersen" userId="c82220dc-e882-43a7-93d3-afe3cb03cec8" providerId="ADAL" clId="{5467BA17-0E75-46FF-A632-84209BA60F75}" dt="2019-03-11T13:15:45.467" v="706" actId="20577"/>
        <pc:sldMkLst>
          <pc:docMk/>
          <pc:sldMk cId="2421143281" sldId="279"/>
        </pc:sldMkLst>
        <pc:spChg chg="add del mod">
          <ac:chgData name="Odd Erik Pedersen" userId="c82220dc-e882-43a7-93d3-afe3cb03cec8" providerId="ADAL" clId="{5467BA17-0E75-46FF-A632-84209BA60F75}" dt="2019-03-11T09:13:48.353" v="68" actId="478"/>
          <ac:spMkLst>
            <pc:docMk/>
            <pc:sldMk cId="2421143281" sldId="279"/>
            <ac:spMk id="3" creationId="{228C0967-3897-4A58-AF41-0E281218875E}"/>
          </ac:spMkLst>
        </pc:spChg>
        <pc:spChg chg="del">
          <ac:chgData name="Odd Erik Pedersen" userId="c82220dc-e882-43a7-93d3-afe3cb03cec8" providerId="ADAL" clId="{5467BA17-0E75-46FF-A632-84209BA60F75}" dt="2019-03-11T09:13:46.840" v="67" actId="478"/>
          <ac:spMkLst>
            <pc:docMk/>
            <pc:sldMk cId="2421143281" sldId="279"/>
            <ac:spMk id="14340" creationId="{00000000-0000-0000-0000-000000000000}"/>
          </ac:spMkLst>
        </pc:spChg>
        <pc:picChg chg="mod">
          <ac:chgData name="Odd Erik Pedersen" userId="c82220dc-e882-43a7-93d3-afe3cb03cec8" providerId="ADAL" clId="{5467BA17-0E75-46FF-A632-84209BA60F75}" dt="2019-03-11T09:14:01.804" v="106" actId="1035"/>
          <ac:picMkLst>
            <pc:docMk/>
            <pc:sldMk cId="2421143281" sldId="279"/>
            <ac:picMk id="6" creationId="{00000000-0000-0000-0000-000000000000}"/>
          </ac:picMkLst>
        </pc:picChg>
        <pc:picChg chg="mod">
          <ac:chgData name="Odd Erik Pedersen" userId="c82220dc-e882-43a7-93d3-afe3cb03cec8" providerId="ADAL" clId="{5467BA17-0E75-46FF-A632-84209BA60F75}" dt="2019-03-11T09:14:01.804" v="106" actId="1035"/>
          <ac:picMkLst>
            <pc:docMk/>
            <pc:sldMk cId="2421143281" sldId="279"/>
            <ac:picMk id="7" creationId="{00000000-0000-0000-0000-000000000000}"/>
          </ac:picMkLst>
        </pc:picChg>
        <pc:picChg chg="mod">
          <ac:chgData name="Odd Erik Pedersen" userId="c82220dc-e882-43a7-93d3-afe3cb03cec8" providerId="ADAL" clId="{5467BA17-0E75-46FF-A632-84209BA60F75}" dt="2019-03-11T09:14:01.804" v="106" actId="1035"/>
          <ac:picMkLst>
            <pc:docMk/>
            <pc:sldMk cId="2421143281" sldId="279"/>
            <ac:picMk id="14337" creationId="{00000000-0000-0000-0000-000000000000}"/>
          </ac:picMkLst>
        </pc:picChg>
      </pc:sldChg>
      <pc:sldChg chg="addSp delSp modSp">
        <pc:chgData name="Odd Erik Pedersen" userId="c82220dc-e882-43a7-93d3-afe3cb03cec8" providerId="ADAL" clId="{5467BA17-0E75-46FF-A632-84209BA60F75}" dt="2019-03-11T09:16:58.115" v="177" actId="478"/>
        <pc:sldMkLst>
          <pc:docMk/>
          <pc:sldMk cId="2001020878" sldId="280"/>
        </pc:sldMkLst>
        <pc:spChg chg="add del mod">
          <ac:chgData name="Odd Erik Pedersen" userId="c82220dc-e882-43a7-93d3-afe3cb03cec8" providerId="ADAL" clId="{5467BA17-0E75-46FF-A632-84209BA60F75}" dt="2019-03-11T09:16:58.115" v="177" actId="478"/>
          <ac:spMkLst>
            <pc:docMk/>
            <pc:sldMk cId="2001020878" sldId="280"/>
            <ac:spMk id="5" creationId="{592A03A2-A25E-4066-93B6-DBE9A347C253}"/>
          </ac:spMkLst>
        </pc:spChg>
        <pc:spChg chg="del">
          <ac:chgData name="Odd Erik Pedersen" userId="c82220dc-e882-43a7-93d3-afe3cb03cec8" providerId="ADAL" clId="{5467BA17-0E75-46FF-A632-84209BA60F75}" dt="2019-03-11T09:16:56.160" v="176" actId="478"/>
          <ac:spMkLst>
            <pc:docMk/>
            <pc:sldMk cId="2001020878" sldId="280"/>
            <ac:spMk id="14340" creationId="{00000000-0000-0000-0000-000000000000}"/>
          </ac:spMkLst>
        </pc:spChg>
      </pc:sldChg>
      <pc:sldChg chg="del">
        <pc:chgData name="Odd Erik Pedersen" userId="c82220dc-e882-43a7-93d3-afe3cb03cec8" providerId="ADAL" clId="{5467BA17-0E75-46FF-A632-84209BA60F75}" dt="2019-03-11T09:39:50.813" v="362" actId="2696"/>
        <pc:sldMkLst>
          <pc:docMk/>
          <pc:sldMk cId="3979905706" sldId="281"/>
        </pc:sldMkLst>
      </pc:sldChg>
      <pc:sldChg chg="addSp delSp modSp setBg modNotesTx">
        <pc:chgData name="Odd Erik Pedersen" userId="c82220dc-e882-43a7-93d3-afe3cb03cec8" providerId="ADAL" clId="{5467BA17-0E75-46FF-A632-84209BA60F75}" dt="2019-03-11T13:25:25.531" v="767" actId="20577"/>
        <pc:sldMkLst>
          <pc:docMk/>
          <pc:sldMk cId="4076705695" sldId="283"/>
        </pc:sldMkLst>
        <pc:spChg chg="del">
          <ac:chgData name="Odd Erik Pedersen" userId="c82220dc-e882-43a7-93d3-afe3cb03cec8" providerId="ADAL" clId="{5467BA17-0E75-46FF-A632-84209BA60F75}" dt="2019-03-11T09:40:06.847" v="365" actId="478"/>
          <ac:spMkLst>
            <pc:docMk/>
            <pc:sldMk cId="4076705695" sldId="283"/>
            <ac:spMk id="2" creationId="{19E33CE8-DC42-4300-A55A-8497A24DBECB}"/>
          </ac:spMkLst>
        </pc:spChg>
        <pc:spChg chg="add del mod">
          <ac:chgData name="Odd Erik Pedersen" userId="c82220dc-e882-43a7-93d3-afe3cb03cec8" providerId="ADAL" clId="{5467BA17-0E75-46FF-A632-84209BA60F75}" dt="2019-03-11T09:40:10.334" v="366" actId="478"/>
          <ac:spMkLst>
            <pc:docMk/>
            <pc:sldMk cId="4076705695" sldId="283"/>
            <ac:spMk id="6" creationId="{C87ACF85-4FAF-4630-8180-FBA53D2829C2}"/>
          </ac:spMkLst>
        </pc:spChg>
        <pc:picChg chg="add mod">
          <ac:chgData name="Odd Erik Pedersen" userId="c82220dc-e882-43a7-93d3-afe3cb03cec8" providerId="ADAL" clId="{5467BA17-0E75-46FF-A632-84209BA60F75}" dt="2019-03-11T09:40:23.163" v="369" actId="1076"/>
          <ac:picMkLst>
            <pc:docMk/>
            <pc:sldMk cId="4076705695" sldId="283"/>
            <ac:picMk id="4" creationId="{78DADB2D-B3C8-469D-AA39-B494BC1829C7}"/>
          </ac:picMkLst>
        </pc:picChg>
        <pc:inkChg chg="add del">
          <ac:chgData name="Odd Erik Pedersen" userId="c82220dc-e882-43a7-93d3-afe3cb03cec8" providerId="ADAL" clId="{5467BA17-0E75-46FF-A632-84209BA60F75}" dt="2019-03-08T08:39:26.647" v="2"/>
          <ac:inkMkLst>
            <pc:docMk/>
            <pc:sldMk cId="4076705695" sldId="283"/>
            <ac:inkMk id="3" creationId="{F55BB260-D62E-47E0-A52B-907237BBFCD7}"/>
          </ac:inkMkLst>
        </pc:inkChg>
        <pc:inkChg chg="add del">
          <ac:chgData name="Odd Erik Pedersen" userId="c82220dc-e882-43a7-93d3-afe3cb03cec8" providerId="ADAL" clId="{5467BA17-0E75-46FF-A632-84209BA60F75}" dt="2019-03-08T08:39:26.647" v="2"/>
          <ac:inkMkLst>
            <pc:docMk/>
            <pc:sldMk cId="4076705695" sldId="283"/>
            <ac:inkMk id="4" creationId="{D337128D-50B2-4A1B-8D99-73B1EF53C0A2}"/>
          </ac:inkMkLst>
        </pc:inkChg>
        <pc:inkChg chg="add del">
          <ac:chgData name="Odd Erik Pedersen" userId="c82220dc-e882-43a7-93d3-afe3cb03cec8" providerId="ADAL" clId="{5467BA17-0E75-46FF-A632-84209BA60F75}" dt="2019-03-08T08:39:33.276" v="4"/>
          <ac:inkMkLst>
            <pc:docMk/>
            <pc:sldMk cId="4076705695" sldId="283"/>
            <ac:inkMk id="5" creationId="{042F8BC3-26AF-496A-9119-E0D35A13FC3E}"/>
          </ac:inkMkLst>
        </pc:inkChg>
        <pc:inkChg chg="add del">
          <ac:chgData name="Odd Erik Pedersen" userId="c82220dc-e882-43a7-93d3-afe3cb03cec8" providerId="ADAL" clId="{5467BA17-0E75-46FF-A632-84209BA60F75}" dt="2019-03-08T08:39:33.276" v="4"/>
          <ac:inkMkLst>
            <pc:docMk/>
            <pc:sldMk cId="4076705695" sldId="283"/>
            <ac:inkMk id="6" creationId="{4294B764-02F0-4A78-B2B2-7675A3D883CF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7" creationId="{14105CDF-DEAD-493B-8D9A-02BF9D5BD4E6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8" creationId="{15720D57-3CEF-4A0A-89FB-DA617C707F4C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9" creationId="{C33AFF64-1FE7-47DE-9EE4-540372E3AF20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10" creationId="{AEA4C9B4-6F65-4471-80EA-7C3C2228C2ED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11" creationId="{130D0A01-59CB-4275-A0E2-BD9663209541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12" creationId="{7F1C3C85-4BB1-46D8-B527-6D2A94BA3427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13" creationId="{B60737FD-63F9-435D-A2E2-6ED9DB77C122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14" creationId="{2183D6B4-4B86-4FD9-AD11-5C142170A7C1}"/>
          </ac:inkMkLst>
        </pc:inkChg>
        <pc:inkChg chg="add del">
          <ac:chgData name="Odd Erik Pedersen" userId="c82220dc-e882-43a7-93d3-afe3cb03cec8" providerId="ADAL" clId="{5467BA17-0E75-46FF-A632-84209BA60F75}" dt="2019-03-08T08:39:41.036" v="13"/>
          <ac:inkMkLst>
            <pc:docMk/>
            <pc:sldMk cId="4076705695" sldId="283"/>
            <ac:inkMk id="15" creationId="{782F087C-4980-45D3-A810-F57B85563A8F}"/>
          </ac:inkMkLst>
        </pc:inkChg>
        <pc:inkChg chg="add del">
          <ac:chgData name="Odd Erik Pedersen" userId="c82220dc-e882-43a7-93d3-afe3cb03cec8" providerId="ADAL" clId="{5467BA17-0E75-46FF-A632-84209BA60F75}" dt="2019-03-08T08:39:53.896" v="15"/>
          <ac:inkMkLst>
            <pc:docMk/>
            <pc:sldMk cId="4076705695" sldId="283"/>
            <ac:inkMk id="16" creationId="{DAC6E4F1-2770-4B75-A639-20BD0C5B73AF}"/>
          </ac:inkMkLst>
        </pc:inkChg>
        <pc:inkChg chg="add del">
          <ac:chgData name="Odd Erik Pedersen" userId="c82220dc-e882-43a7-93d3-afe3cb03cec8" providerId="ADAL" clId="{5467BA17-0E75-46FF-A632-84209BA60F75}" dt="2019-03-08T08:39:53.896" v="15"/>
          <ac:inkMkLst>
            <pc:docMk/>
            <pc:sldMk cId="4076705695" sldId="283"/>
            <ac:inkMk id="17" creationId="{0A2C886B-70E8-44F7-8E77-B56D091B62DD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18" creationId="{90740782-49A3-4ACA-9AF2-A53107C132EC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19" creationId="{F6BA04BA-1E31-4224-AC6F-21CED5466B44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20" creationId="{A59011D5-CFA2-4DF3-B430-9B0965FC8306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21" creationId="{375EF866-B08A-40C8-B2F9-766513084A15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22" creationId="{E2739BA3-B9CF-4AA0-BC0B-7B725C088B02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23" creationId="{F563AB13-036D-44D5-9974-4EBD4F2C1130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24" creationId="{AE704F1F-20C9-433B-B033-AA756D07F564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25" creationId="{B96A8D2C-33A3-4391-9C27-746E61C7305B}"/>
          </ac:inkMkLst>
        </pc:inkChg>
        <pc:inkChg chg="add del">
          <ac:chgData name="Odd Erik Pedersen" userId="c82220dc-e882-43a7-93d3-afe3cb03cec8" providerId="ADAL" clId="{5467BA17-0E75-46FF-A632-84209BA60F75}" dt="2019-03-08T08:39:59.353" v="24"/>
          <ac:inkMkLst>
            <pc:docMk/>
            <pc:sldMk cId="4076705695" sldId="283"/>
            <ac:inkMk id="26" creationId="{9342E410-1A7E-4EA1-B68F-A0763FAA60EA}"/>
          </ac:inkMkLst>
        </pc:inkChg>
        <pc:inkChg chg="add del">
          <ac:chgData name="Odd Erik Pedersen" userId="c82220dc-e882-43a7-93d3-afe3cb03cec8" providerId="ADAL" clId="{5467BA17-0E75-46FF-A632-84209BA60F75}" dt="2019-03-08T08:40:44.036" v="54"/>
          <ac:inkMkLst>
            <pc:docMk/>
            <pc:sldMk cId="4076705695" sldId="283"/>
            <ac:inkMk id="27" creationId="{D5601A22-8E80-4329-85D5-036E596D7CAB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28" creationId="{F88F6F58-90D4-40AA-9013-AAED49979FE8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29" creationId="{18C59558-88DC-428A-AB59-41D401881FF5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0" creationId="{A8929C1D-AEEC-48D8-A8A7-46C603494F04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1" creationId="{D39464FD-7360-4E6D-A1D5-A9D95979F7C3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2" creationId="{C1899126-56AB-43F4-A411-9A80D67944C7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3" creationId="{F6939DAB-94C6-4E4B-BC52-CD592B439535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4" creationId="{E3321241-49FC-4F41-8CDB-3A2CFE7D75EB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5" creationId="{1D909E2A-6D41-4483-82DE-5C2E098BB81E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6" creationId="{477D2EDC-8A7D-4830-BFF9-570935882541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7" creationId="{E803EA5D-8296-4095-B868-CBBBBD908BCE}"/>
          </ac:inkMkLst>
        </pc:inkChg>
        <pc:inkChg chg="add del">
          <ac:chgData name="Odd Erik Pedersen" userId="c82220dc-e882-43a7-93d3-afe3cb03cec8" providerId="ADAL" clId="{5467BA17-0E75-46FF-A632-84209BA60F75}" dt="2019-03-08T08:40:31.687" v="36"/>
          <ac:inkMkLst>
            <pc:docMk/>
            <pc:sldMk cId="4076705695" sldId="283"/>
            <ac:inkMk id="38" creationId="{8423E847-3AF3-44C4-A41D-C019EEF15A9E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39" creationId="{69F99699-1C30-4697-BBA8-0EC09DB9277B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0" creationId="{D06821C8-2F46-400B-8613-FB998CE3D957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1" creationId="{18975FE9-C5B4-4F9D-94C1-934A47C37CED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2" creationId="{D6DC25FD-C7D0-4B03-A707-5562A77BA50D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3" creationId="{92A1FB6D-5B43-4CB2-90A7-862B7D9C8FB3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4" creationId="{956D7908-627A-4B23-B33F-60F54A1CB1F8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5" creationId="{5035C8A6-354F-4D55-980F-B9EAA54D87FC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6" creationId="{E03C935A-BD80-4FE8-B4DB-DADAE51D50C9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7" creationId="{BF79B27C-A00B-4542-8B0A-39B5CDDA1085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8" creationId="{2A2453B5-E64C-4605-8D15-6B8A48D14289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49" creationId="{8B10641F-5A32-465A-BF22-49BD83863326}"/>
          </ac:inkMkLst>
        </pc:inkChg>
        <pc:inkChg chg="add del">
          <ac:chgData name="Odd Erik Pedersen" userId="c82220dc-e882-43a7-93d3-afe3cb03cec8" providerId="ADAL" clId="{5467BA17-0E75-46FF-A632-84209BA60F75}" dt="2019-03-08T08:40:41.187" v="48"/>
          <ac:inkMkLst>
            <pc:docMk/>
            <pc:sldMk cId="4076705695" sldId="283"/>
            <ac:inkMk id="50" creationId="{4135BA8B-BB4F-4757-ABA6-88E2226C83F6}"/>
          </ac:inkMkLst>
        </pc:inkChg>
        <pc:inkChg chg="add del">
          <ac:chgData name="Odd Erik Pedersen" userId="c82220dc-e882-43a7-93d3-afe3cb03cec8" providerId="ADAL" clId="{5467BA17-0E75-46FF-A632-84209BA60F75}" dt="2019-03-11T09:20:29.639" v="277" actId="478"/>
          <ac:inkMkLst>
            <pc:docMk/>
            <pc:sldMk cId="4076705695" sldId="283"/>
            <ac:inkMk id="51" creationId="{868522CB-CD2F-40ED-9D9A-51DCF87C7D61}"/>
          </ac:inkMkLst>
        </pc:inkChg>
        <pc:inkChg chg="add del">
          <ac:chgData name="Odd Erik Pedersen" userId="c82220dc-e882-43a7-93d3-afe3cb03cec8" providerId="ADAL" clId="{5467BA17-0E75-46FF-A632-84209BA60F75}" dt="2019-03-08T08:40:44.036" v="54"/>
          <ac:inkMkLst>
            <pc:docMk/>
            <pc:sldMk cId="4076705695" sldId="283"/>
            <ac:inkMk id="52" creationId="{F4294E88-5186-4315-8447-7CCE56533FA7}"/>
          </ac:inkMkLst>
        </pc:inkChg>
        <pc:inkChg chg="add del">
          <ac:chgData name="Odd Erik Pedersen" userId="c82220dc-e882-43a7-93d3-afe3cb03cec8" providerId="ADAL" clId="{5467BA17-0E75-46FF-A632-84209BA60F75}" dt="2019-03-08T08:40:44.036" v="54"/>
          <ac:inkMkLst>
            <pc:docMk/>
            <pc:sldMk cId="4076705695" sldId="283"/>
            <ac:inkMk id="53" creationId="{C43BA3D7-61A1-4C1C-AC62-4BC6CE3E9A54}"/>
          </ac:inkMkLst>
        </pc:inkChg>
        <pc:inkChg chg="add del">
          <ac:chgData name="Odd Erik Pedersen" userId="c82220dc-e882-43a7-93d3-afe3cb03cec8" providerId="ADAL" clId="{5467BA17-0E75-46FF-A632-84209BA60F75}" dt="2019-03-08T08:40:44.036" v="54"/>
          <ac:inkMkLst>
            <pc:docMk/>
            <pc:sldMk cId="4076705695" sldId="283"/>
            <ac:inkMk id="54" creationId="{C8C1D0AF-5E0D-40C2-8AB3-1AA3C966DB41}"/>
          </ac:inkMkLst>
        </pc:inkChg>
        <pc:inkChg chg="add del">
          <ac:chgData name="Odd Erik Pedersen" userId="c82220dc-e882-43a7-93d3-afe3cb03cec8" providerId="ADAL" clId="{5467BA17-0E75-46FF-A632-84209BA60F75}" dt="2019-03-08T08:40:44.036" v="54"/>
          <ac:inkMkLst>
            <pc:docMk/>
            <pc:sldMk cId="4076705695" sldId="283"/>
            <ac:inkMk id="55" creationId="{281DF789-43D8-4690-B68B-18EC41B06A45}"/>
          </ac:inkMkLst>
        </pc:inkChg>
        <pc:inkChg chg="add del">
          <ac:chgData name="Odd Erik Pedersen" userId="c82220dc-e882-43a7-93d3-afe3cb03cec8" providerId="ADAL" clId="{5467BA17-0E75-46FF-A632-84209BA60F75}" dt="2019-03-08T08:40:44.036" v="54"/>
          <ac:inkMkLst>
            <pc:docMk/>
            <pc:sldMk cId="4076705695" sldId="283"/>
            <ac:inkMk id="56" creationId="{A02BA3DD-F676-47D4-A05C-A274452E9D16}"/>
          </ac:inkMkLst>
        </pc:inkChg>
        <pc:inkChg chg="add del">
          <ac:chgData name="Odd Erik Pedersen" userId="c82220dc-e882-43a7-93d3-afe3cb03cec8" providerId="ADAL" clId="{5467BA17-0E75-46FF-A632-84209BA60F75}" dt="2019-03-08T08:40:45.082" v="56"/>
          <ac:inkMkLst>
            <pc:docMk/>
            <pc:sldMk cId="4076705695" sldId="283"/>
            <ac:inkMk id="57" creationId="{3AF03121-F124-4731-B00F-68EA624D3827}"/>
          </ac:inkMkLst>
        </pc:inkChg>
        <pc:inkChg chg="add del">
          <ac:chgData name="Odd Erik Pedersen" userId="c82220dc-e882-43a7-93d3-afe3cb03cec8" providerId="ADAL" clId="{5467BA17-0E75-46FF-A632-84209BA60F75}" dt="2019-03-08T08:40:45.082" v="56"/>
          <ac:inkMkLst>
            <pc:docMk/>
            <pc:sldMk cId="4076705695" sldId="283"/>
            <ac:inkMk id="58" creationId="{3FE6B8CC-8E26-40C0-A444-9A685B6E56E1}"/>
          </ac:inkMkLst>
        </pc:inkChg>
        <pc:inkChg chg="add del">
          <ac:chgData name="Odd Erik Pedersen" userId="c82220dc-e882-43a7-93d3-afe3cb03cec8" providerId="ADAL" clId="{5467BA17-0E75-46FF-A632-84209BA60F75}" dt="2019-03-11T09:20:29.639" v="277" actId="478"/>
          <ac:inkMkLst>
            <pc:docMk/>
            <pc:sldMk cId="4076705695" sldId="283"/>
            <ac:inkMk id="59" creationId="{2108D915-C554-4181-8CE9-CA28AE397C67}"/>
          </ac:inkMkLst>
        </pc:inkChg>
      </pc:sldChg>
      <pc:sldChg chg="modSp">
        <pc:chgData name="Odd Erik Pedersen" userId="c82220dc-e882-43a7-93d3-afe3cb03cec8" providerId="ADAL" clId="{5467BA17-0E75-46FF-A632-84209BA60F75}" dt="2019-03-11T12:15:53.429" v="586" actId="1035"/>
        <pc:sldMkLst>
          <pc:docMk/>
          <pc:sldMk cId="1777803622" sldId="284"/>
        </pc:sldMkLst>
        <pc:picChg chg="mod">
          <ac:chgData name="Odd Erik Pedersen" userId="c82220dc-e882-43a7-93d3-afe3cb03cec8" providerId="ADAL" clId="{5467BA17-0E75-46FF-A632-84209BA60F75}" dt="2019-03-11T12:15:50.385" v="575" actId="1076"/>
          <ac:picMkLst>
            <pc:docMk/>
            <pc:sldMk cId="1777803622" sldId="284"/>
            <ac:picMk id="5" creationId="{EB990E47-75AA-2448-A3A7-E951B99EDBDD}"/>
          </ac:picMkLst>
        </pc:picChg>
        <pc:picChg chg="mod">
          <ac:chgData name="Odd Erik Pedersen" userId="c82220dc-e882-43a7-93d3-afe3cb03cec8" providerId="ADAL" clId="{5467BA17-0E75-46FF-A632-84209BA60F75}" dt="2019-03-11T12:15:48.208" v="574" actId="1076"/>
          <ac:picMkLst>
            <pc:docMk/>
            <pc:sldMk cId="1777803622" sldId="284"/>
            <ac:picMk id="7" creationId="{46618F24-0637-6B44-8A5C-EE56CD8AF148}"/>
          </ac:picMkLst>
        </pc:picChg>
        <pc:picChg chg="mod">
          <ac:chgData name="Odd Erik Pedersen" userId="c82220dc-e882-43a7-93d3-afe3cb03cec8" providerId="ADAL" clId="{5467BA17-0E75-46FF-A632-84209BA60F75}" dt="2019-03-11T12:15:53.429" v="586" actId="1035"/>
          <ac:picMkLst>
            <pc:docMk/>
            <pc:sldMk cId="1777803622" sldId="284"/>
            <ac:picMk id="9" creationId="{B248504F-4157-5043-A619-B3A7DAB68836}"/>
          </ac:picMkLst>
        </pc:picChg>
      </pc:sldChg>
      <pc:sldChg chg="addSp delSp modSp add modNotesTx">
        <pc:chgData name="Odd Erik Pedersen" userId="c82220dc-e882-43a7-93d3-afe3cb03cec8" providerId="ADAL" clId="{5467BA17-0E75-46FF-A632-84209BA60F75}" dt="2019-03-11T13:15:39.757" v="703" actId="20577"/>
        <pc:sldMkLst>
          <pc:docMk/>
          <pc:sldMk cId="1666215419" sldId="287"/>
        </pc:sldMkLst>
        <pc:spChg chg="add del mod">
          <ac:chgData name="Odd Erik Pedersen" userId="c82220dc-e882-43a7-93d3-afe3cb03cec8" providerId="ADAL" clId="{5467BA17-0E75-46FF-A632-84209BA60F75}" dt="2019-03-11T09:12:50.273" v="59" actId="478"/>
          <ac:spMkLst>
            <pc:docMk/>
            <pc:sldMk cId="1666215419" sldId="287"/>
            <ac:spMk id="5" creationId="{9A6CE0BF-CF68-4B3A-BA28-50DF29E05566}"/>
          </ac:spMkLst>
        </pc:spChg>
        <pc:spChg chg="del">
          <ac:chgData name="Odd Erik Pedersen" userId="c82220dc-e882-43a7-93d3-afe3cb03cec8" providerId="ADAL" clId="{5467BA17-0E75-46FF-A632-84209BA60F75}" dt="2019-03-11T09:12:48.770" v="58" actId="478"/>
          <ac:spMkLst>
            <pc:docMk/>
            <pc:sldMk cId="1666215419" sldId="287"/>
            <ac:spMk id="14340" creationId="{00000000-0000-0000-0000-000000000000}"/>
          </ac:spMkLst>
        </pc:spChg>
      </pc:sldChg>
      <pc:sldChg chg="addSp modSp add setBg modNotesTx">
        <pc:chgData name="Odd Erik Pedersen" userId="c82220dc-e882-43a7-93d3-afe3cb03cec8" providerId="ADAL" clId="{5467BA17-0E75-46FF-A632-84209BA60F75}" dt="2019-03-11T13:25:17.225" v="759" actId="20577"/>
        <pc:sldMkLst>
          <pc:docMk/>
          <pc:sldMk cId="1074411701" sldId="288"/>
        </pc:sldMkLst>
        <pc:picChg chg="add mod">
          <ac:chgData name="Odd Erik Pedersen" userId="c82220dc-e882-43a7-93d3-afe3cb03cec8" providerId="ADAL" clId="{5467BA17-0E75-46FF-A632-84209BA60F75}" dt="2019-03-11T09:35:05.389" v="296" actId="1076"/>
          <ac:picMkLst>
            <pc:docMk/>
            <pc:sldMk cId="1074411701" sldId="288"/>
            <ac:picMk id="3" creationId="{7727051E-F88B-4738-BC84-80A5AFEEA0F0}"/>
          </ac:picMkLst>
        </pc:picChg>
      </pc:sldChg>
      <pc:sldChg chg="addSp modSp add setBg modNotesTx">
        <pc:chgData name="Odd Erik Pedersen" userId="c82220dc-e882-43a7-93d3-afe3cb03cec8" providerId="ADAL" clId="{5467BA17-0E75-46FF-A632-84209BA60F75}" dt="2019-03-11T13:24:08.333" v="751" actId="20577"/>
        <pc:sldMkLst>
          <pc:docMk/>
          <pc:sldMk cId="1136718289" sldId="289"/>
        </pc:sldMkLst>
        <pc:picChg chg="add mod">
          <ac:chgData name="Odd Erik Pedersen" userId="c82220dc-e882-43a7-93d3-afe3cb03cec8" providerId="ADAL" clId="{5467BA17-0E75-46FF-A632-84209BA60F75}" dt="2019-03-11T09:35:15.255" v="298" actId="14100"/>
          <ac:picMkLst>
            <pc:docMk/>
            <pc:sldMk cId="1136718289" sldId="289"/>
            <ac:picMk id="3" creationId="{266BC22A-29F0-4DAA-87FD-15DD6FC4458D}"/>
          </ac:picMkLst>
        </pc:picChg>
      </pc:sldChg>
      <pc:sldChg chg="addSp modSp add setBg modNotesTx">
        <pc:chgData name="Odd Erik Pedersen" userId="c82220dc-e882-43a7-93d3-afe3cb03cec8" providerId="ADAL" clId="{5467BA17-0E75-46FF-A632-84209BA60F75}" dt="2019-03-11T13:23:59.367" v="743" actId="20577"/>
        <pc:sldMkLst>
          <pc:docMk/>
          <pc:sldMk cId="818672861" sldId="290"/>
        </pc:sldMkLst>
        <pc:picChg chg="add mod">
          <ac:chgData name="Odd Erik Pedersen" userId="c82220dc-e882-43a7-93d3-afe3cb03cec8" providerId="ADAL" clId="{5467BA17-0E75-46FF-A632-84209BA60F75}" dt="2019-03-11T09:35:51.840" v="302" actId="931"/>
          <ac:picMkLst>
            <pc:docMk/>
            <pc:sldMk cId="818672861" sldId="290"/>
            <ac:picMk id="3" creationId="{38E51AB9-C287-4770-914F-20FB24852E60}"/>
          </ac:picMkLst>
        </pc:picChg>
      </pc:sldChg>
      <pc:sldChg chg="addSp delSp modSp add modNotesTx">
        <pc:chgData name="Odd Erik Pedersen" userId="c82220dc-e882-43a7-93d3-afe3cb03cec8" providerId="ADAL" clId="{5467BA17-0E75-46FF-A632-84209BA60F75}" dt="2019-03-11T13:23:54.372" v="735" actId="20577"/>
        <pc:sldMkLst>
          <pc:docMk/>
          <pc:sldMk cId="3248440414" sldId="291"/>
        </pc:sldMkLst>
        <pc:grpChg chg="del mod">
          <ac:chgData name="Odd Erik Pedersen" userId="c82220dc-e882-43a7-93d3-afe3cb03cec8" providerId="ADAL" clId="{5467BA17-0E75-46FF-A632-84209BA60F75}" dt="2019-03-11T09:38:13.720" v="357" actId="478"/>
          <ac:grpSpMkLst>
            <pc:docMk/>
            <pc:sldMk cId="3248440414" sldId="291"/>
            <ac:grpSpMk id="8" creationId="{C2BA68BE-D729-45D7-8D42-9CF623CB1BF0}"/>
          </ac:grpSpMkLst>
        </pc:grpChg>
        <pc:grpChg chg="del mod">
          <ac:chgData name="Odd Erik Pedersen" userId="c82220dc-e882-43a7-93d3-afe3cb03cec8" providerId="ADAL" clId="{5467BA17-0E75-46FF-A632-84209BA60F75}" dt="2019-03-11T09:38:13.720" v="357" actId="478"/>
          <ac:grpSpMkLst>
            <pc:docMk/>
            <pc:sldMk cId="3248440414" sldId="291"/>
            <ac:grpSpMk id="15" creationId="{6B93485B-8A5C-42F7-93B4-F51A6AFB5D95}"/>
          </ac:grpSpMkLst>
        </pc:grpChg>
        <pc:picChg chg="add mod">
          <ac:chgData name="Odd Erik Pedersen" userId="c82220dc-e882-43a7-93d3-afe3cb03cec8" providerId="ADAL" clId="{5467BA17-0E75-46FF-A632-84209BA60F75}" dt="2019-03-11T09:36:49.328" v="307" actId="1076"/>
          <ac:picMkLst>
            <pc:docMk/>
            <pc:sldMk cId="3248440414" sldId="291"/>
            <ac:picMk id="2" creationId="{7A40A70E-0D7D-4117-A839-92AEA2BF4689}"/>
          </ac:picMkLst>
        </pc:picChg>
        <pc:picChg chg="add mod">
          <ac:chgData name="Odd Erik Pedersen" userId="c82220dc-e882-43a7-93d3-afe3cb03cec8" providerId="ADAL" clId="{5467BA17-0E75-46FF-A632-84209BA60F75}" dt="2019-03-11T09:37:09.208" v="349" actId="1038"/>
          <ac:picMkLst>
            <pc:docMk/>
            <pc:sldMk cId="3248440414" sldId="291"/>
            <ac:picMk id="3" creationId="{7C71AE8B-EC56-4666-B0BE-070261919E68}"/>
          </ac:picMkLst>
        </pc:picChg>
        <pc:picChg chg="add del mod">
          <ac:chgData name="Odd Erik Pedersen" userId="c82220dc-e882-43a7-93d3-afe3cb03cec8" providerId="ADAL" clId="{5467BA17-0E75-46FF-A632-84209BA60F75}" dt="2019-03-11T09:38:07.849" v="353" actId="27803"/>
          <ac:picMkLst>
            <pc:docMk/>
            <pc:sldMk cId="3248440414" sldId="291"/>
            <ac:picMk id="5" creationId="{C2BA68BE-D729-45D7-8D42-9CF623CB1BF0}"/>
          </ac:picMkLst>
        </pc:picChg>
        <pc:picChg chg="add del mod">
          <ac:chgData name="Odd Erik Pedersen" userId="c82220dc-e882-43a7-93d3-afe3cb03cec8" providerId="ADAL" clId="{5467BA17-0E75-46FF-A632-84209BA60F75}" dt="2019-03-11T09:38:07.849" v="353" actId="27803"/>
          <ac:picMkLst>
            <pc:docMk/>
            <pc:sldMk cId="3248440414" sldId="291"/>
            <ac:picMk id="7" creationId="{6B93485B-8A5C-42F7-93B4-F51A6AFB5D95}"/>
          </ac:picMkLst>
        </pc:picChg>
        <pc:picChg chg="add mod">
          <ac:chgData name="Odd Erik Pedersen" userId="c82220dc-e882-43a7-93d3-afe3cb03cec8" providerId="ADAL" clId="{5467BA17-0E75-46FF-A632-84209BA60F75}" dt="2019-03-11T09:38:27.048" v="359" actId="1076"/>
          <ac:picMkLst>
            <pc:docMk/>
            <pc:sldMk cId="3248440414" sldId="291"/>
            <ac:picMk id="19" creationId="{2728A538-CE56-4706-900A-BCA720682DE6}"/>
          </ac:picMkLst>
        </pc:picChg>
        <pc:picChg chg="add mod">
          <ac:chgData name="Odd Erik Pedersen" userId="c82220dc-e882-43a7-93d3-afe3cb03cec8" providerId="ADAL" clId="{5467BA17-0E75-46FF-A632-84209BA60F75}" dt="2019-03-11T09:38:49.624" v="361" actId="1076"/>
          <ac:picMkLst>
            <pc:docMk/>
            <pc:sldMk cId="3248440414" sldId="291"/>
            <ac:picMk id="21" creationId="{198CFE24-4BAF-4A06-9EEF-1BF4C1D2044F}"/>
          </ac:picMkLst>
        </pc:picChg>
      </pc:sldChg>
      <pc:sldChg chg="addSp delSp modSp add modNotesTx">
        <pc:chgData name="Odd Erik Pedersen" userId="c82220dc-e882-43a7-93d3-afe3cb03cec8" providerId="ADAL" clId="{5467BA17-0E75-46FF-A632-84209BA60F75}" dt="2019-03-11T13:23:49.254" v="727" actId="20577"/>
        <pc:sldMkLst>
          <pc:docMk/>
          <pc:sldMk cId="2917570045" sldId="292"/>
        </pc:sldMkLst>
        <pc:picChg chg="add mod modCrop">
          <ac:chgData name="Odd Erik Pedersen" userId="c82220dc-e882-43a7-93d3-afe3cb03cec8" providerId="ADAL" clId="{5467BA17-0E75-46FF-A632-84209BA60F75}" dt="2019-03-11T11:59:28.892" v="445" actId="1076"/>
          <ac:picMkLst>
            <pc:docMk/>
            <pc:sldMk cId="2917570045" sldId="292"/>
            <ac:picMk id="2" creationId="{E0CB272A-1E91-4BB5-85E9-E7B95E73678B}"/>
          </ac:picMkLst>
        </pc:picChg>
        <pc:picChg chg="add mod modCrop">
          <ac:chgData name="Odd Erik Pedersen" userId="c82220dc-e882-43a7-93d3-afe3cb03cec8" providerId="ADAL" clId="{5467BA17-0E75-46FF-A632-84209BA60F75}" dt="2019-03-11T11:59:23.861" v="444" actId="1076"/>
          <ac:picMkLst>
            <pc:docMk/>
            <pc:sldMk cId="2917570045" sldId="292"/>
            <ac:picMk id="3" creationId="{0EB447EF-7267-42D2-BA28-C7D3FCAC7CDE}"/>
          </ac:picMkLst>
        </pc:picChg>
        <pc:picChg chg="add mod modCrop">
          <ac:chgData name="Odd Erik Pedersen" userId="c82220dc-e882-43a7-93d3-afe3cb03cec8" providerId="ADAL" clId="{5467BA17-0E75-46FF-A632-84209BA60F75}" dt="2019-03-11T09:44:57.452" v="377" actId="1076"/>
          <ac:picMkLst>
            <pc:docMk/>
            <pc:sldMk cId="2917570045" sldId="292"/>
            <ac:picMk id="1026" creationId="{26C48C5A-420D-46E5-8383-0111B82E9300}"/>
          </ac:picMkLst>
        </pc:picChg>
        <pc:picChg chg="add mod modCrop">
          <ac:chgData name="Odd Erik Pedersen" userId="c82220dc-e882-43a7-93d3-afe3cb03cec8" providerId="ADAL" clId="{5467BA17-0E75-46FF-A632-84209BA60F75}" dt="2019-03-11T12:03:28.822" v="468" actId="14100"/>
          <ac:picMkLst>
            <pc:docMk/>
            <pc:sldMk cId="2917570045" sldId="292"/>
            <ac:picMk id="1028" creationId="{1EC1CC1B-EA2B-49F8-8B57-D2862137762D}"/>
          </ac:picMkLst>
        </pc:picChg>
        <pc:picChg chg="add mod">
          <ac:chgData name="Odd Erik Pedersen" userId="c82220dc-e882-43a7-93d3-afe3cb03cec8" providerId="ADAL" clId="{5467BA17-0E75-46FF-A632-84209BA60F75}" dt="2019-03-11T12:03:20.463" v="465" actId="1076"/>
          <ac:picMkLst>
            <pc:docMk/>
            <pc:sldMk cId="2917570045" sldId="292"/>
            <ac:picMk id="1030" creationId="{48D766CB-1CB4-4303-8608-449DA1AD02E4}"/>
          </ac:picMkLst>
        </pc:picChg>
        <pc:picChg chg="add mod">
          <ac:chgData name="Odd Erik Pedersen" userId="c82220dc-e882-43a7-93d3-afe3cb03cec8" providerId="ADAL" clId="{5467BA17-0E75-46FF-A632-84209BA60F75}" dt="2019-03-11T12:05:46.121" v="480" actId="1076"/>
          <ac:picMkLst>
            <pc:docMk/>
            <pc:sldMk cId="2917570045" sldId="292"/>
            <ac:picMk id="1032" creationId="{B46243AA-AF53-4A17-B059-914A43EA5BE6}"/>
          </ac:picMkLst>
        </pc:picChg>
        <pc:picChg chg="add del mod">
          <ac:chgData name="Odd Erik Pedersen" userId="c82220dc-e882-43a7-93d3-afe3cb03cec8" providerId="ADAL" clId="{5467BA17-0E75-46FF-A632-84209BA60F75}" dt="2019-03-11T12:05:59.688" v="482" actId="478"/>
          <ac:picMkLst>
            <pc:docMk/>
            <pc:sldMk cId="2917570045" sldId="292"/>
            <ac:picMk id="1034" creationId="{1D8F1082-4A6F-4467-9DF1-CC6C507B05CE}"/>
          </ac:picMkLst>
        </pc:picChg>
        <pc:picChg chg="add mod modCrop">
          <ac:chgData name="Odd Erik Pedersen" userId="c82220dc-e882-43a7-93d3-afe3cb03cec8" providerId="ADAL" clId="{5467BA17-0E75-46FF-A632-84209BA60F75}" dt="2019-03-11T12:08:01.083" v="567" actId="1038"/>
          <ac:picMkLst>
            <pc:docMk/>
            <pc:sldMk cId="2917570045" sldId="292"/>
            <ac:picMk id="1036" creationId="{13258A11-97D2-41C7-93E7-36D712121C9F}"/>
          </ac:picMkLst>
        </pc:picChg>
        <pc:picChg chg="add mod modCrop">
          <ac:chgData name="Odd Erik Pedersen" userId="c82220dc-e882-43a7-93d3-afe3cb03cec8" providerId="ADAL" clId="{5467BA17-0E75-46FF-A632-84209BA60F75}" dt="2019-03-11T12:07:01.298" v="525" actId="1037"/>
          <ac:picMkLst>
            <pc:docMk/>
            <pc:sldMk cId="2917570045" sldId="292"/>
            <ac:picMk id="1038" creationId="{F4DFA99A-9A6E-4156-B47F-BDDBD4A64F70}"/>
          </ac:picMkLst>
        </pc:picChg>
      </pc:sldChg>
    </pc:docChg>
  </pc:docChgLst>
  <pc:docChgLst>
    <pc:chgData name="Odd Erik Pedersen" userId="S::odder@uio.no::c82220dc-e882-43a7-93d3-afe3cb03cec8" providerId="AD" clId="Web-{4BE03CFD-02FD-49FC-98D1-10875F9DC3E6}"/>
    <pc:docChg chg="modSld sldOrd">
      <pc:chgData name="Odd Erik Pedersen" userId="S::odder@uio.no::c82220dc-e882-43a7-93d3-afe3cb03cec8" providerId="AD" clId="Web-{4BE03CFD-02FD-49FC-98D1-10875F9DC3E6}" dt="2019-03-08T08:26:38.062" v="5" actId="1076"/>
      <pc:docMkLst>
        <pc:docMk/>
      </pc:docMkLst>
      <pc:sldChg chg="modSp ord">
        <pc:chgData name="Odd Erik Pedersen" userId="S::odder@uio.no::c82220dc-e882-43a7-93d3-afe3cb03cec8" providerId="AD" clId="Web-{4BE03CFD-02FD-49FC-98D1-10875F9DC3E6}" dt="2019-03-08T08:23:41.048" v="1" actId="20577"/>
        <pc:sldMkLst>
          <pc:docMk/>
          <pc:sldMk cId="2761632270" sldId="270"/>
        </pc:sldMkLst>
        <pc:spChg chg="mod">
          <ac:chgData name="Odd Erik Pedersen" userId="S::odder@uio.no::c82220dc-e882-43a7-93d3-afe3cb03cec8" providerId="AD" clId="Web-{4BE03CFD-02FD-49FC-98D1-10875F9DC3E6}" dt="2019-03-08T08:23:41.048" v="1" actId="20577"/>
          <ac:spMkLst>
            <pc:docMk/>
            <pc:sldMk cId="2761632270" sldId="270"/>
            <ac:spMk id="2" creationId="{00000000-0000-0000-0000-000000000000}"/>
          </ac:spMkLst>
        </pc:spChg>
      </pc:sldChg>
      <pc:sldChg chg="modSp">
        <pc:chgData name="Odd Erik Pedersen" userId="S::odder@uio.no::c82220dc-e882-43a7-93d3-afe3cb03cec8" providerId="AD" clId="Web-{4BE03CFD-02FD-49FC-98D1-10875F9DC3E6}" dt="2019-03-08T08:26:38.062" v="5" actId="1076"/>
        <pc:sldMkLst>
          <pc:docMk/>
          <pc:sldMk cId="2001020878" sldId="280"/>
        </pc:sldMkLst>
        <pc:picChg chg="mod modCrop">
          <ac:chgData name="Odd Erik Pedersen" userId="S::odder@uio.no::c82220dc-e882-43a7-93d3-afe3cb03cec8" providerId="AD" clId="Web-{4BE03CFD-02FD-49FC-98D1-10875F9DC3E6}" dt="2019-03-08T08:26:38.062" v="5" actId="1076"/>
          <ac:picMkLst>
            <pc:docMk/>
            <pc:sldMk cId="2001020878" sldId="280"/>
            <ac:picMk id="2" creationId="{00000000-0000-0000-0000-000000000000}"/>
          </ac:picMkLst>
        </pc:picChg>
      </pc:sldChg>
    </pc:docChg>
  </pc:docChgLst>
  <pc:docChgLst>
    <pc:chgData name="Odd Erik Pedersen" userId="S::odder@uio.no::c82220dc-e882-43a7-93d3-afe3cb03cec8" providerId="AD" clId="Web-{2B2DB4B9-0146-4B3C-B75C-F7DF3DC12954}"/>
    <pc:docChg chg="addSld">
      <pc:chgData name="Odd Erik Pedersen" userId="S::odder@uio.no::c82220dc-e882-43a7-93d3-afe3cb03cec8" providerId="AD" clId="Web-{2B2DB4B9-0146-4B3C-B75C-F7DF3DC12954}" dt="2019-03-08T08:38:48.413" v="0"/>
      <pc:docMkLst>
        <pc:docMk/>
      </pc:docMkLst>
      <pc:sldChg chg="new">
        <pc:chgData name="Odd Erik Pedersen" userId="S::odder@uio.no::c82220dc-e882-43a7-93d3-afe3cb03cec8" providerId="AD" clId="Web-{2B2DB4B9-0146-4B3C-B75C-F7DF3DC12954}" dt="2019-03-08T08:38:48.413" v="0"/>
        <pc:sldMkLst>
          <pc:docMk/>
          <pc:sldMk cId="4076705695" sldId="28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11.03.2019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Steinar introduserer og Odd Erik begynner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7632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0A857BAD-3B0B-4972-9814-D98CD73056EA}" type="slidenum">
              <a:rPr lang="en-US" altLang="nb-NO" sz="1200"/>
              <a:pPr/>
              <a:t>4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/>
              <a:t>OEP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0A857BAD-3B0B-4972-9814-D98CD73056EA}" type="slidenum">
              <a:rPr lang="en-US" altLang="nb-NO" sz="1200"/>
              <a:pPr/>
              <a:t>5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/>
              <a:t>OEP</a:t>
            </a:r>
          </a:p>
        </p:txBody>
      </p:sp>
    </p:spTree>
    <p:extLst>
      <p:ext uri="{BB962C8B-B14F-4D97-AF65-F5344CB8AC3E}">
        <p14:creationId xmlns:p14="http://schemas.microsoft.com/office/powerpoint/2010/main" val="3373443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0A857BAD-3B0B-4972-9814-D98CD73056EA}" type="slidenum">
              <a:rPr lang="en-US" altLang="nb-NO" sz="1200"/>
              <a:pPr/>
              <a:t>6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/>
              <a:t>OEP</a:t>
            </a:r>
          </a:p>
        </p:txBody>
      </p:sp>
    </p:spTree>
    <p:extLst>
      <p:ext uri="{BB962C8B-B14F-4D97-AF65-F5344CB8AC3E}">
        <p14:creationId xmlns:p14="http://schemas.microsoft.com/office/powerpoint/2010/main" val="1772774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b-NO"/>
              <a:t>OEP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01500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0A857BAD-3B0B-4972-9814-D98CD73056EA}" type="slidenum">
              <a:rPr lang="en-US" altLang="nb-NO" sz="1200"/>
              <a:pPr/>
              <a:t>8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 dirty="0"/>
              <a:t>Digital skoleeksamen </a:t>
            </a:r>
            <a:r>
              <a:rPr lang="nb-NO" altLang="nb-NO" baseline="0" dirty="0"/>
              <a:t>for alle siden 2015</a:t>
            </a: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2111401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1950" lvl="1" indent="0">
              <a:buFontTx/>
              <a:buNone/>
            </a:pPr>
            <a:r>
              <a:rPr lang="nb-NO"/>
              <a:t>OEP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80050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Steinar begynner her</a:t>
            </a:r>
          </a:p>
          <a:p>
            <a:pPr marL="171450" indent="-171450">
              <a:buFontTx/>
              <a:buChar char="-"/>
            </a:pPr>
            <a:r>
              <a:rPr lang="nb-NO" dirty="0"/>
              <a:t>Antall undervisningsrom</a:t>
            </a:r>
          </a:p>
          <a:p>
            <a:pPr marL="171450" indent="-171450">
              <a:buFontTx/>
              <a:buChar char="-"/>
            </a:pPr>
            <a:r>
              <a:rPr lang="nb-NO" dirty="0"/>
              <a:t>3 Auditorier</a:t>
            </a:r>
          </a:p>
          <a:p>
            <a:pPr marL="171450" indent="-171450">
              <a:buFontTx/>
              <a:buChar char="-"/>
            </a:pPr>
            <a:r>
              <a:rPr lang="nb-NO" dirty="0"/>
              <a:t>14 store undervisningsrom</a:t>
            </a:r>
          </a:p>
          <a:p>
            <a:pPr marL="171450" indent="-171450">
              <a:buFontTx/>
              <a:buChar char="-"/>
            </a:pPr>
            <a:r>
              <a:rPr lang="nb-NO" dirty="0"/>
              <a:t>9 små undervisningsrom</a:t>
            </a:r>
          </a:p>
          <a:p>
            <a:pPr marL="171450" indent="-171450">
              <a:buFontTx/>
              <a:buChar char="-"/>
            </a:pPr>
            <a:r>
              <a:rPr lang="nb-NO" dirty="0"/>
              <a:t>41 kollokvierom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29579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STEINAR BEGYNNER HER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92334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nb-NO" baseline="0"/>
              <a:t>Bruk av korte videosnutter i undervisning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Forberede studentene til forelesning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Redusere antall forelesninger til fordel for mer dialogpreget undervisning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Grupper i undervisning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5546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nb-NO" baseline="0"/>
              <a:t>Bruk av korte videosnutter i undervisning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Forberede studentene til forelesning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Redusere antall forelesninger til fordel for mer dialogpreget undervisning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Grupper i undervisning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30917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nb-NO" baseline="0"/>
              <a:t>Bruk av korte videosnutter i undervisning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Forberede studentene til forelesning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Redusere antall forelesninger til fordel for mer dialogpreget undervisning</a:t>
            </a:r>
          </a:p>
          <a:p>
            <a:pPr marL="533400" lvl="1" indent="-171450">
              <a:buFontTx/>
              <a:buChar char="-"/>
            </a:pPr>
            <a:r>
              <a:rPr lang="nb-NO" baseline="0"/>
              <a:t>Grupper i undervisning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0718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Odd Erik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75893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Odd Erik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40921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Odd Erik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08996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Odd Erik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16759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Odd Erik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50099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Odd Erik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22465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Odd Erik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362345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Odd Erik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357851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STEINAR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1078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STEINAR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1844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BFADD-E81E-44ED-94D3-96FF555E24CA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6417BF-0B28-4BDD-9DE3-BA02D06306DC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5A3D68-C32B-4B5D-B99D-4A19A7C41462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D49E9-152F-4B91-862D-DCFD7E4C1511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DB718-7118-4BC3-AAEF-11A0D9DD0462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AA126D-E919-428D-9DAB-F87CBF83FCB7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187B2-94CE-4765-A0C3-2ABC25DA10E3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CF32E5-A0BE-4040-9D6F-B616EF0E4C45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D64EFAB-8351-487E-9DC2-B9379890DAB2}" type="datetime1">
              <a:rPr lang="nb-NO" altLang="nb-NO" smtClean="0"/>
              <a:t>11.03.2019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8" y="121196"/>
            <a:ext cx="2355676" cy="18111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9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en-US" altLang="nb-NO" err="1"/>
              <a:t>Samlet</a:t>
            </a:r>
            <a:r>
              <a:rPr lang="en-US" altLang="nb-NO"/>
              <a:t> </a:t>
            </a:r>
            <a:r>
              <a:rPr lang="en-US" altLang="nb-NO" err="1"/>
              <a:t>areall</a:t>
            </a:r>
            <a:r>
              <a:rPr lang="nb-NO" altLang="nb-NO" err="1"/>
              <a:t>øsning</a:t>
            </a:r>
            <a:r>
              <a:rPr lang="nb-NO" altLang="nb-NO"/>
              <a:t> for Det juridiske fakultet og juridisk bibliotek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sz="3600"/>
              <a:t>Domus </a:t>
            </a:r>
            <a:r>
              <a:rPr lang="nb-NO" altLang="nb-NO" sz="3600" err="1"/>
              <a:t>Juridica</a:t>
            </a:r>
            <a:r>
              <a:rPr lang="nb-NO" altLang="nb-NO" sz="3600"/>
              <a:t> som plattform for digitalisering av jusstudiet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bygning, bilvei, by&#10;&#10;Automatisk generert beskrivelse">
            <a:extLst>
              <a:ext uri="{FF2B5EF4-FFF2-40B4-BE49-F238E27FC236}">
                <a16:creationId xmlns:a16="http://schemas.microsoft.com/office/drawing/2014/main" id="{B1E7BD20-2C2F-8C4F-A659-D98A8ED28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706" y="446566"/>
            <a:ext cx="8846290" cy="4423145"/>
          </a:xfrm>
        </p:spPr>
      </p:pic>
      <p:pic>
        <p:nvPicPr>
          <p:cNvPr id="7" name="Bilde 6" descr="Et bilde som inneholder bygning, utendørs, himmel, tre&#10;&#10;Automatisk generert beskrivelse">
            <a:extLst>
              <a:ext uri="{FF2B5EF4-FFF2-40B4-BE49-F238E27FC236}">
                <a16:creationId xmlns:a16="http://schemas.microsoft.com/office/drawing/2014/main" id="{88FC3530-3FBD-B54B-A3D1-CA898D8EC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25" y="446566"/>
            <a:ext cx="7715020" cy="520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5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b-NO" altLang="nb-NO" dirty="0"/>
              <a:t>Nå-situasjonen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15593"/>
            <a:ext cx="1630594" cy="1630594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5" y="3246187"/>
            <a:ext cx="2358833" cy="1520137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37A3F0B-660C-4721-BA1C-4D60192723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297" t="14523" r="13686" b="5981"/>
          <a:stretch/>
        </p:blipFill>
        <p:spPr>
          <a:xfrm>
            <a:off x="6325289" y="2110403"/>
            <a:ext cx="2056711" cy="2352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F6AECFAF-25CC-4A23-8E7D-67D9BB8D250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4" r="23729"/>
          <a:stretch/>
        </p:blipFill>
        <p:spPr>
          <a:xfrm>
            <a:off x="3244934" y="2506575"/>
            <a:ext cx="2571011" cy="1458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849388"/>
            <a:ext cx="2634233" cy="2634233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210303"/>
            <a:ext cx="3527562" cy="227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15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0297" t="14523" r="13686" b="5981"/>
          <a:stretch/>
        </p:blipFill>
        <p:spPr>
          <a:xfrm>
            <a:off x="5508104" y="1388252"/>
            <a:ext cx="2811696" cy="3216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19" y="3380170"/>
            <a:ext cx="3871363" cy="1193670"/>
          </a:xfrm>
          <a:prstGeom prst="rect">
            <a:avLst/>
          </a:prstGeom>
        </p:spPr>
      </p:pic>
      <p:pic>
        <p:nvPicPr>
          <p:cNvPr id="14337" name="Picture 143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466" y="1239101"/>
            <a:ext cx="4258270" cy="17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4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00" y="1181021"/>
            <a:ext cx="4600274" cy="133791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89" y="956822"/>
            <a:ext cx="2880320" cy="1786311"/>
          </a:xfrm>
          <a:prstGeom prst="rect">
            <a:avLst/>
          </a:prstGeom>
        </p:spPr>
      </p:pic>
      <p:sp>
        <p:nvSpPr>
          <p:cNvPr id="3" name="Pil: høyre 2">
            <a:extLst>
              <a:ext uri="{FF2B5EF4-FFF2-40B4-BE49-F238E27FC236}">
                <a16:creationId xmlns:a16="http://schemas.microsoft.com/office/drawing/2014/main" id="{9A3A30B4-AD36-4ED5-A3BA-9582B2839EED}"/>
              </a:ext>
            </a:extLst>
          </p:cNvPr>
          <p:cNvSpPr/>
          <p:nvPr/>
        </p:nvSpPr>
        <p:spPr bwMode="auto">
          <a:xfrm>
            <a:off x="3454977" y="1688523"/>
            <a:ext cx="550718" cy="337704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39E9F68-2BD9-483E-A8A7-43909ED75D93}"/>
              </a:ext>
            </a:extLst>
          </p:cNvPr>
          <p:cNvSpPr txBox="1"/>
          <p:nvPr/>
        </p:nvSpPr>
        <p:spPr>
          <a:xfrm>
            <a:off x="2218459" y="3803073"/>
            <a:ext cx="4457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700 opptak per år!</a:t>
            </a:r>
          </a:p>
        </p:txBody>
      </p:sp>
    </p:spTree>
    <p:extLst>
      <p:ext uri="{BB962C8B-B14F-4D97-AF65-F5344CB8AC3E}">
        <p14:creationId xmlns:p14="http://schemas.microsoft.com/office/powerpoint/2010/main" val="2761632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innendørs, gulv, tak, vegg&#10;&#10;Automatisk generert beskrivelse">
            <a:extLst>
              <a:ext uri="{FF2B5EF4-FFF2-40B4-BE49-F238E27FC236}">
                <a16:creationId xmlns:a16="http://schemas.microsoft.com/office/drawing/2014/main" id="{E280A608-55D3-0545-A8B0-D596A3DAB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648" y="1596213"/>
            <a:ext cx="6337352" cy="39752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4" r="23729"/>
          <a:stretch/>
        </p:blipFill>
        <p:spPr>
          <a:xfrm>
            <a:off x="0" y="384752"/>
            <a:ext cx="4271239" cy="242292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BC5152C-7638-944F-9484-9E4A9B31A4E5}"/>
              </a:ext>
            </a:extLst>
          </p:cNvPr>
          <p:cNvSpPr txBox="1"/>
          <p:nvPr/>
        </p:nvSpPr>
        <p:spPr>
          <a:xfrm>
            <a:off x="4748142" y="350874"/>
            <a:ext cx="3981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FF0000"/>
                </a:solidFill>
              </a:rPr>
              <a:t>Digital eksamen – først jus i sentrum, </a:t>
            </a:r>
          </a:p>
          <a:p>
            <a:r>
              <a:rPr lang="nb-NO" b="1" dirty="0">
                <a:solidFill>
                  <a:srgbClr val="FF0000"/>
                </a:solidFill>
              </a:rPr>
              <a:t>så UiO i Silurveien</a:t>
            </a:r>
          </a:p>
        </p:txBody>
      </p:sp>
      <p:cxnSp>
        <p:nvCxnSpPr>
          <p:cNvPr id="8" name="Rett pil 7">
            <a:extLst>
              <a:ext uri="{FF2B5EF4-FFF2-40B4-BE49-F238E27FC236}">
                <a16:creationId xmlns:a16="http://schemas.microsoft.com/office/drawing/2014/main" id="{67999B8D-67F5-A04D-9D51-0532B0D82C2A}"/>
              </a:ext>
            </a:extLst>
          </p:cNvPr>
          <p:cNvCxnSpPr/>
          <p:nvPr/>
        </p:nvCxnSpPr>
        <p:spPr bwMode="auto">
          <a:xfrm>
            <a:off x="3615070" y="2360428"/>
            <a:ext cx="1031358" cy="680484"/>
          </a:xfrm>
          <a:prstGeom prst="straightConnector1">
            <a:avLst/>
          </a:prstGeom>
          <a:ln w="60325">
            <a:solidFill>
              <a:srgbClr val="FF0000"/>
            </a:solidFill>
            <a:headEnd type="none" w="lg" len="lg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020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Aktiv bruk av film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4" y="1581468"/>
            <a:ext cx="7831076" cy="3200844"/>
          </a:xfrm>
        </p:spPr>
      </p:pic>
    </p:spTree>
    <p:extLst>
      <p:ext uri="{BB962C8B-B14F-4D97-AF65-F5344CB8AC3E}">
        <p14:creationId xmlns:p14="http://schemas.microsoft.com/office/powerpoint/2010/main" val="392205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ygning, utendørs, himmel, tre&#10;&#10;Automatisk generert beskrivelse">
            <a:extLst>
              <a:ext uri="{FF2B5EF4-FFF2-40B4-BE49-F238E27FC236}">
                <a16:creationId xmlns:a16="http://schemas.microsoft.com/office/drawing/2014/main" id="{D8259077-EF04-764E-818A-5A0249FE69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3000"/>
          </a:blip>
          <a:stretch>
            <a:fillRect/>
          </a:stretch>
        </p:blipFill>
        <p:spPr>
          <a:xfrm>
            <a:off x="758825" y="355871"/>
            <a:ext cx="7419975" cy="50032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Our house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BAF0073-48C5-A742-AD2F-321B12187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3 Auditorier</a:t>
            </a:r>
          </a:p>
          <a:p>
            <a:r>
              <a:rPr lang="nb-NO" dirty="0"/>
              <a:t>14 Store undervisningsrom</a:t>
            </a:r>
          </a:p>
          <a:p>
            <a:r>
              <a:rPr lang="nb-NO" dirty="0"/>
              <a:t>9 Små undervisningsrom</a:t>
            </a:r>
          </a:p>
          <a:p>
            <a:r>
              <a:rPr lang="nb-NO" dirty="0"/>
              <a:t>41 Kollokvierom/sofaer</a:t>
            </a:r>
          </a:p>
          <a:p>
            <a:r>
              <a:rPr lang="nb-NO" dirty="0"/>
              <a:t>900 lesesalsplasser</a:t>
            </a:r>
          </a:p>
          <a:p>
            <a:r>
              <a:rPr lang="nb-NO" dirty="0" err="1"/>
              <a:t>Ca</a:t>
            </a:r>
            <a:r>
              <a:rPr lang="nb-NO" dirty="0"/>
              <a:t> 100 uformelle sitteplasser</a:t>
            </a:r>
          </a:p>
          <a:p>
            <a:r>
              <a:rPr lang="nb-NO" dirty="0"/>
              <a:t>250 sitteplasser i kantine</a:t>
            </a:r>
          </a:p>
        </p:txBody>
      </p:sp>
    </p:spTree>
    <p:extLst>
      <p:ext uri="{BB962C8B-B14F-4D97-AF65-F5344CB8AC3E}">
        <p14:creationId xmlns:p14="http://schemas.microsoft.com/office/powerpoint/2010/main" val="4046077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899FE9-8E31-6D4E-A283-F70738067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55" y="157956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Auditorier: To store og ett Harvard style</a:t>
            </a:r>
          </a:p>
        </p:txBody>
      </p:sp>
      <p:pic>
        <p:nvPicPr>
          <p:cNvPr id="5" name="Bilde 4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EB990E47-75AA-2448-A3A7-E951B99ED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482" y="1485898"/>
            <a:ext cx="4065518" cy="3714879"/>
          </a:xfrm>
          <a:prstGeom prst="rect">
            <a:avLst/>
          </a:prstGeom>
        </p:spPr>
      </p:pic>
      <p:pic>
        <p:nvPicPr>
          <p:cNvPr id="7" name="Bilde 6" descr="Et bilde som inneholder innendørs, gulv, vegg, bord&#10;&#10;Automatisk generert beskrivelse">
            <a:extLst>
              <a:ext uri="{FF2B5EF4-FFF2-40B4-BE49-F238E27FC236}">
                <a16:creationId xmlns:a16="http://schemas.microsoft.com/office/drawing/2014/main" id="{46618F24-0637-6B44-8A5C-EE56CD8AF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737" y="860896"/>
            <a:ext cx="7063007" cy="4696148"/>
          </a:xfrm>
          <a:prstGeom prst="rect">
            <a:avLst/>
          </a:prstGeom>
        </p:spPr>
      </p:pic>
      <p:pic>
        <p:nvPicPr>
          <p:cNvPr id="9" name="Bilde 8" descr="Et bilde som inneholder bygning&#10;&#10;Automatisk generert beskrivelse">
            <a:extLst>
              <a:ext uri="{FF2B5EF4-FFF2-40B4-BE49-F238E27FC236}">
                <a16:creationId xmlns:a16="http://schemas.microsoft.com/office/drawing/2014/main" id="{B248504F-4157-5043-A619-B3A7DAB688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2" t="1659" r="5337" b="11334"/>
          <a:stretch/>
        </p:blipFill>
        <p:spPr>
          <a:xfrm>
            <a:off x="299155" y="841045"/>
            <a:ext cx="8111834" cy="469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0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innendørs, tak, gulv, rød&#10;&#10;Automatisk generert beskrivelse">
            <a:extLst>
              <a:ext uri="{FF2B5EF4-FFF2-40B4-BE49-F238E27FC236}">
                <a16:creationId xmlns:a16="http://schemas.microsoft.com/office/drawing/2014/main" id="{C6FEC94C-0CB0-B34D-A851-E2CF11D9B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987" y="509404"/>
            <a:ext cx="6819013" cy="5114260"/>
          </a:xfrm>
          <a:prstGeom prst="rect">
            <a:avLst/>
          </a:prstGeom>
        </p:spPr>
      </p:pic>
      <p:pic>
        <p:nvPicPr>
          <p:cNvPr id="9" name="Bilde 8" descr="Et bilde som inneholder innendørs, person, vegg, bærbar PC&#10;&#10;Automatisk generert beskrivelse">
            <a:extLst>
              <a:ext uri="{FF2B5EF4-FFF2-40B4-BE49-F238E27FC236}">
                <a16:creationId xmlns:a16="http://schemas.microsoft.com/office/drawing/2014/main" id="{F85536FB-513C-F94D-9D84-E38F3B846F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10511" r="-372"/>
          <a:stretch/>
        </p:blipFill>
        <p:spPr>
          <a:xfrm>
            <a:off x="0" y="685800"/>
            <a:ext cx="6886542" cy="4604856"/>
          </a:xfrm>
          <a:prstGeom prst="rect">
            <a:avLst/>
          </a:prstGeom>
        </p:spPr>
      </p:pic>
      <p:pic>
        <p:nvPicPr>
          <p:cNvPr id="13" name="Bilde 12" descr="Et bilde som inneholder innendørs, vegg, gulv, kjøkken&#10;&#10;Automatisk generert beskrivelse">
            <a:extLst>
              <a:ext uri="{FF2B5EF4-FFF2-40B4-BE49-F238E27FC236}">
                <a16:creationId xmlns:a16="http://schemas.microsoft.com/office/drawing/2014/main" id="{499EBD89-00CB-0C40-9016-9865B41C3F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425"/>
          <a:stretch/>
        </p:blipFill>
        <p:spPr>
          <a:xfrm>
            <a:off x="1524000" y="407439"/>
            <a:ext cx="7620000" cy="529065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E087C57-B4D6-454A-ADEA-B52ACF666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35" y="48804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Inspirasjon fra andre</a:t>
            </a:r>
          </a:p>
        </p:txBody>
      </p:sp>
      <p:pic>
        <p:nvPicPr>
          <p:cNvPr id="15" name="Bilde 14" descr="Et bilde som inneholder innendørs, gulv, vegg, kjøkken&#10;&#10;Automatisk generert beskrivelse">
            <a:extLst>
              <a:ext uri="{FF2B5EF4-FFF2-40B4-BE49-F238E27FC236}">
                <a16:creationId xmlns:a16="http://schemas.microsoft.com/office/drawing/2014/main" id="{C6BE15A8-8A50-E245-8A3E-675F16BCB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08942"/>
            <a:ext cx="6408077" cy="480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1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637" y="116560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Kollokvier i sofa	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t="28885" r="4509" b="33315"/>
          <a:stretch/>
        </p:blipFill>
        <p:spPr>
          <a:xfrm>
            <a:off x="32358" y="1034566"/>
            <a:ext cx="8140904" cy="2664296"/>
          </a:xfrm>
        </p:spPr>
      </p:pic>
      <p:pic>
        <p:nvPicPr>
          <p:cNvPr id="6" name="Bilde 5" descr="Et bilde som inneholder gulv, rød, innendørs, bord&#10;&#10;Automatisk generert beskrivelse">
            <a:extLst>
              <a:ext uri="{FF2B5EF4-FFF2-40B4-BE49-F238E27FC236}">
                <a16:creationId xmlns:a16="http://schemas.microsoft.com/office/drawing/2014/main" id="{DA56A5EF-484E-8049-B67A-F5B408FD8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717" y="1034566"/>
            <a:ext cx="6067646" cy="455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9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637" y="104338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Tradisjonelt kollokvierom med vegger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30" y="927488"/>
            <a:ext cx="5794669" cy="4825043"/>
          </a:xfrm>
        </p:spPr>
      </p:pic>
    </p:spTree>
    <p:extLst>
      <p:ext uri="{BB962C8B-B14F-4D97-AF65-F5344CB8AC3E}">
        <p14:creationId xmlns:p14="http://schemas.microsoft.com/office/powerpoint/2010/main" val="3083126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535" y="155132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Aktiv bruk av kollokvierom i undervisningen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7" t="28885" r="17109" b="22816"/>
          <a:stretch/>
        </p:blipFill>
        <p:spPr>
          <a:xfrm>
            <a:off x="283535" y="811384"/>
            <a:ext cx="7294846" cy="4092231"/>
          </a:xfr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E62D08C-5F68-FF47-984E-F92FBFED81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7" t="30985" r="17109" b="22815"/>
          <a:stretch/>
        </p:blipFill>
        <p:spPr bwMode="auto">
          <a:xfrm>
            <a:off x="101265" y="910342"/>
            <a:ext cx="8665023" cy="46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05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274147"/>
            <a:ext cx="4776348" cy="3429000"/>
          </a:xfrm>
        </p:spPr>
      </p:pic>
    </p:spTree>
    <p:extLst>
      <p:ext uri="{BB962C8B-B14F-4D97-AF65-F5344CB8AC3E}">
        <p14:creationId xmlns:p14="http://schemas.microsoft.com/office/powerpoint/2010/main" val="2500458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Lærermøbel – auditorier og undervisningsrom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28" y="1651000"/>
            <a:ext cx="7165944" cy="3429000"/>
          </a:xfrm>
        </p:spPr>
      </p:pic>
    </p:spTree>
    <p:extLst>
      <p:ext uri="{BB962C8B-B14F-4D97-AF65-F5344CB8AC3E}">
        <p14:creationId xmlns:p14="http://schemas.microsoft.com/office/powerpoint/2010/main" val="2867261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78DADB2D-B3C8-469D-AA39-B494BC182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05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727051E-F88B-4738-BC84-80A5AFEEA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85750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411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66BC22A-29F0-4DAA-87FD-15DD6FC44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18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8E51AB9-C287-4770-914F-20FB24852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72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40A70E-0D7D-4117-A839-92AEA2BF4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759" y="1854777"/>
            <a:ext cx="3565238" cy="2005446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7C71AE8B-EC56-4666-B0BE-070261919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485" y="1854777"/>
            <a:ext cx="3565239" cy="2005447"/>
          </a:xfrm>
          <a:prstGeom prst="rect">
            <a:avLst/>
          </a:prstGeom>
        </p:spPr>
      </p:pic>
      <p:pic>
        <p:nvPicPr>
          <p:cNvPr id="19" name="Grafikk 18" descr="Bruker">
            <a:extLst>
              <a:ext uri="{FF2B5EF4-FFF2-40B4-BE49-F238E27FC236}">
                <a16:creationId xmlns:a16="http://schemas.microsoft.com/office/drawing/2014/main" id="{2728A538-CE56-4706-900A-BCA720682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08904" y="888423"/>
            <a:ext cx="914400" cy="914400"/>
          </a:xfrm>
          <a:prstGeom prst="rect">
            <a:avLst/>
          </a:prstGeom>
        </p:spPr>
      </p:pic>
      <p:pic>
        <p:nvPicPr>
          <p:cNvPr id="21" name="Grafikk 20" descr="Brukere">
            <a:extLst>
              <a:ext uri="{FF2B5EF4-FFF2-40B4-BE49-F238E27FC236}">
                <a16:creationId xmlns:a16="http://schemas.microsoft.com/office/drawing/2014/main" id="{198CFE24-4BAF-4A06-9EEF-1BF4C1D204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2178" y="9871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40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lderesultat for acer t232hl">
            <a:extLst>
              <a:ext uri="{FF2B5EF4-FFF2-40B4-BE49-F238E27FC236}">
                <a16:creationId xmlns:a16="http://schemas.microsoft.com/office/drawing/2014/main" id="{26C48C5A-420D-46E5-8383-0111B82E9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9" t="1755" b="4703"/>
          <a:stretch/>
        </p:blipFill>
        <p:spPr bwMode="auto">
          <a:xfrm>
            <a:off x="6228058" y="872836"/>
            <a:ext cx="2915942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byod">
            <a:extLst>
              <a:ext uri="{FF2B5EF4-FFF2-40B4-BE49-F238E27FC236}">
                <a16:creationId xmlns:a16="http://schemas.microsoft.com/office/drawing/2014/main" id="{1EC1CC1B-EA2B-49F8-8B57-D28621377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7708" r="3363"/>
          <a:stretch/>
        </p:blipFill>
        <p:spPr bwMode="auto">
          <a:xfrm>
            <a:off x="155865" y="3758117"/>
            <a:ext cx="3389114" cy="195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Bilderesultat for document camera wolfvision">
            <a:extLst>
              <a:ext uri="{FF2B5EF4-FFF2-40B4-BE49-F238E27FC236}">
                <a16:creationId xmlns:a16="http://schemas.microsoft.com/office/drawing/2014/main" id="{E0CB272A-1E91-4BB5-85E9-E7B95E7367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9" t="1346" r="28409" b="1782"/>
          <a:stretch/>
        </p:blipFill>
        <p:spPr bwMode="auto">
          <a:xfrm>
            <a:off x="4165463" y="909511"/>
            <a:ext cx="1397577" cy="204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Bilderesultat for pc with monitor">
            <a:extLst>
              <a:ext uri="{FF2B5EF4-FFF2-40B4-BE49-F238E27FC236}">
                <a16:creationId xmlns:a16="http://schemas.microsoft.com/office/drawing/2014/main" id="{0EB447EF-7267-42D2-BA28-C7D3FCAC7C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 t="5616" r="12374"/>
          <a:stretch/>
        </p:blipFill>
        <p:spPr bwMode="auto">
          <a:xfrm>
            <a:off x="287975" y="1057274"/>
            <a:ext cx="2517970" cy="174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esultat for office 365">
            <a:extLst>
              <a:ext uri="{FF2B5EF4-FFF2-40B4-BE49-F238E27FC236}">
                <a16:creationId xmlns:a16="http://schemas.microsoft.com/office/drawing/2014/main" id="{48D766CB-1CB4-4303-8608-449DA1AD0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898" y="3721677"/>
            <a:ext cx="1993323" cy="199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rt bilde">
            <a:extLst>
              <a:ext uri="{FF2B5EF4-FFF2-40B4-BE49-F238E27FC236}">
                <a16:creationId xmlns:a16="http://schemas.microsoft.com/office/drawing/2014/main" id="{B46243AA-AF53-4A17-B059-914A43EA5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029" y="4563108"/>
            <a:ext cx="1143001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ilderesultat for google for education">
            <a:extLst>
              <a:ext uri="{FF2B5EF4-FFF2-40B4-BE49-F238E27FC236}">
                <a16:creationId xmlns:a16="http://schemas.microsoft.com/office/drawing/2014/main" id="{13258A11-97D2-41C7-93E7-36D712121C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5" t="23333" r="25091" b="25352"/>
          <a:stretch/>
        </p:blipFill>
        <p:spPr bwMode="auto">
          <a:xfrm>
            <a:off x="4317273" y="3674914"/>
            <a:ext cx="1792586" cy="97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Bilderesultat for canvas">
            <a:extLst>
              <a:ext uri="{FF2B5EF4-FFF2-40B4-BE49-F238E27FC236}">
                <a16:creationId xmlns:a16="http://schemas.microsoft.com/office/drawing/2014/main" id="{F4DFA99A-9A6E-4156-B47F-BDDBD4A64F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2" t="11426" r="13453" b="13947"/>
          <a:stretch/>
        </p:blipFill>
        <p:spPr bwMode="auto">
          <a:xfrm>
            <a:off x="5296896" y="4644740"/>
            <a:ext cx="1102147" cy="101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570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gulv, innendørs, tak, rom&#10;&#10;Automatisk generert beskrivelse">
            <a:extLst>
              <a:ext uri="{FF2B5EF4-FFF2-40B4-BE49-F238E27FC236}">
                <a16:creationId xmlns:a16="http://schemas.microsoft.com/office/drawing/2014/main" id="{FE16EA09-62FE-6A43-A171-8037EB15C0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9"/>
          <a:stretch/>
        </p:blipFill>
        <p:spPr>
          <a:xfrm>
            <a:off x="0" y="776176"/>
            <a:ext cx="9144000" cy="493882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5D87ADB-3937-FB46-B995-3A9C3A133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37" y="127591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Fakultet + bibliotek=</a:t>
            </a:r>
          </a:p>
        </p:txBody>
      </p:sp>
    </p:spTree>
    <p:extLst>
      <p:ext uri="{BB962C8B-B14F-4D97-AF65-F5344CB8AC3E}">
        <p14:creationId xmlns:p14="http://schemas.microsoft.com/office/powerpoint/2010/main" val="2792159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CCCA21-7793-944D-91A6-56E43D959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70" y="80704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Læring på flere arenaer</a:t>
            </a:r>
          </a:p>
        </p:txBody>
      </p:sp>
      <p:pic>
        <p:nvPicPr>
          <p:cNvPr id="4" name="Bilde 3" descr="Et bilde som inneholder innendørs, tak, vegg, vindu&#10;&#10;Automatisk generert beskrivelse">
            <a:extLst>
              <a:ext uri="{FF2B5EF4-FFF2-40B4-BE49-F238E27FC236}">
                <a16:creationId xmlns:a16="http://schemas.microsoft.com/office/drawing/2014/main" id="{11930F5A-9CC2-7A44-9FE1-950A3790BC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40"/>
          <a:stretch/>
        </p:blipFill>
        <p:spPr>
          <a:xfrm>
            <a:off x="0" y="765544"/>
            <a:ext cx="9144000" cy="4935704"/>
          </a:xfrm>
          <a:prstGeom prst="rect">
            <a:avLst/>
          </a:prstGeom>
        </p:spPr>
      </p:pic>
      <p:pic>
        <p:nvPicPr>
          <p:cNvPr id="6" name="Bilde 5" descr="Et bilde som inneholder innendørs, bakke, tak, bygning&#10;&#10;Automatisk generert beskrivelse">
            <a:extLst>
              <a:ext uri="{FF2B5EF4-FFF2-40B4-BE49-F238E27FC236}">
                <a16:creationId xmlns:a16="http://schemas.microsoft.com/office/drawing/2014/main" id="{2560A8AA-E2DA-AF42-830C-98F66F91ED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57"/>
          <a:stretch/>
        </p:blipFill>
        <p:spPr>
          <a:xfrm>
            <a:off x="0" y="765544"/>
            <a:ext cx="9144000" cy="4935704"/>
          </a:xfrm>
          <a:prstGeom prst="rect">
            <a:avLst/>
          </a:prstGeom>
        </p:spPr>
      </p:pic>
      <p:pic>
        <p:nvPicPr>
          <p:cNvPr id="8" name="Bilde 7" descr="Et bilde som inneholder innendørs, tak, bord, gulv&#10;&#10;Automatisk generert beskrivelse">
            <a:extLst>
              <a:ext uri="{FF2B5EF4-FFF2-40B4-BE49-F238E27FC236}">
                <a16:creationId xmlns:a16="http://schemas.microsoft.com/office/drawing/2014/main" id="{19BD7356-A126-F54C-8AF5-4622032339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11"/>
          <a:stretch/>
        </p:blipFill>
        <p:spPr>
          <a:xfrm>
            <a:off x="0" y="765544"/>
            <a:ext cx="9144000" cy="496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1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juridisk-labyrint-16x10.pptx" id="{87992CA4-D252-4CD7-B29D-26BCA7E77813}" vid="{98681D37-2469-4618-840D-4408AD8CE5D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95084A5A0E782439B87C6B7E0429596" ma:contentTypeVersion="6" ma:contentTypeDescription="Opprett et nytt dokument." ma:contentTypeScope="" ma:versionID="e5e2afe1a6c758732bd1b2c93ace396b">
  <xsd:schema xmlns:xsd="http://www.w3.org/2001/XMLSchema" xmlns:xs="http://www.w3.org/2001/XMLSchema" xmlns:p="http://schemas.microsoft.com/office/2006/metadata/properties" xmlns:ns2="61df7f5c-6d64-4614-ae04-8ed547a39136" targetNamespace="http://schemas.microsoft.com/office/2006/metadata/properties" ma:root="true" ma:fieldsID="34086cd0d58c1d51ea66ca586df266e6" ns2:_="">
    <xsd:import namespace="61df7f5c-6d64-4614-ae04-8ed547a391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df7f5c-6d64-4614-ae04-8ed547a39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D5AF76-C36C-45E3-A7AE-0404AB7664FE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61df7f5c-6d64-4614-ae04-8ed547a39136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635C252-92D0-4004-86C4-6BCCB1BD6A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df7f5c-6d64-4614-ae04-8ed547a391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9BCBD1-4B29-405B-B586-FE1FC555AC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juridisk-labyrint-16x10</Template>
  <TotalTime>72</TotalTime>
  <Words>242</Words>
  <Application>Microsoft Macintosh PowerPoint</Application>
  <PresentationFormat>Skjermfremvisning (16:10)</PresentationFormat>
  <Paragraphs>81</Paragraphs>
  <Slides>24</Slides>
  <Notes>22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6" baseType="lpstr">
      <vt:lpstr>Arial</vt:lpstr>
      <vt:lpstr>BioViten-Norsk16_10</vt:lpstr>
      <vt:lpstr>Samlet arealløsning for Det juridiske fakultet og juridisk bibliotek</vt:lpstr>
      <vt:lpstr>PowerPoint-presentasjon</vt:lpstr>
      <vt:lpstr>Nå-situasjonen</vt:lpstr>
      <vt:lpstr>PowerPoint-presentasjon</vt:lpstr>
      <vt:lpstr>PowerPoint-presentasjon</vt:lpstr>
      <vt:lpstr>PowerPoint-presentasjon</vt:lpstr>
      <vt:lpstr>PowerPoint-presentasjon</vt:lpstr>
      <vt:lpstr>Aktiv bruk av film </vt:lpstr>
      <vt:lpstr>Our house</vt:lpstr>
      <vt:lpstr>Auditorier: To store og ett Harvard style</vt:lpstr>
      <vt:lpstr>Inspirasjon fra andre</vt:lpstr>
      <vt:lpstr>Kollokvier i sofa </vt:lpstr>
      <vt:lpstr>Tradisjonelt kollokvierom med vegger</vt:lpstr>
      <vt:lpstr>Aktiv bruk av kollokvierom i undervisningen</vt:lpstr>
      <vt:lpstr>PowerPoint-presentasjon</vt:lpstr>
      <vt:lpstr>Lærermøbel – auditorier og undervisningsrom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Fakultet + bibliotek=</vt:lpstr>
      <vt:lpstr>Læring på flere arenaer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Samlet arealløsning for Det juridiske fakultet og juridisk bibliotek</dc:title>
  <dc:creator>Odd Erik Pedersen</dc:creator>
  <cp:lastModifiedBy>Steinar Hafto Myre</cp:lastModifiedBy>
  <cp:revision>1</cp:revision>
  <dcterms:created xsi:type="dcterms:W3CDTF">2017-09-15T07:34:30Z</dcterms:created>
  <dcterms:modified xsi:type="dcterms:W3CDTF">2019-03-11T13:46:08Z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0x010100095084A5A0E782439B87C6B7E0429596</vt:lpwstr>
  </property>
  <property fmtid="{D5CDD505-2E9C-101B-9397-08002B2CF9AE}" pid="3" name="AuthorIds_UIVersion_8704">
    <vt:lpwstr>6</vt:lpwstr>
  </property>
</Properties>
</file>