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 id="2147483674" r:id="rId6"/>
  </p:sldMasterIdLst>
  <p:notesMasterIdLst>
    <p:notesMasterId r:id="rId29"/>
  </p:notesMasterIdLst>
  <p:handoutMasterIdLst>
    <p:handoutMasterId r:id="rId30"/>
  </p:handoutMasterIdLst>
  <p:sldIdLst>
    <p:sldId id="278" r:id="rId7"/>
    <p:sldId id="273" r:id="rId8"/>
    <p:sldId id="279" r:id="rId9"/>
    <p:sldId id="316" r:id="rId10"/>
    <p:sldId id="280" r:id="rId11"/>
    <p:sldId id="296" r:id="rId12"/>
    <p:sldId id="305" r:id="rId13"/>
    <p:sldId id="304" r:id="rId14"/>
    <p:sldId id="281" r:id="rId15"/>
    <p:sldId id="282" r:id="rId16"/>
    <p:sldId id="312" r:id="rId17"/>
    <p:sldId id="313" r:id="rId18"/>
    <p:sldId id="286" r:id="rId19"/>
    <p:sldId id="297" r:id="rId20"/>
    <p:sldId id="310" r:id="rId21"/>
    <p:sldId id="299" r:id="rId22"/>
    <p:sldId id="289" r:id="rId23"/>
    <p:sldId id="292" r:id="rId24"/>
    <p:sldId id="314" r:id="rId25"/>
    <p:sldId id="315" r:id="rId26"/>
    <p:sldId id="283" r:id="rId27"/>
    <p:sldId id="277"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73">
          <p15:clr>
            <a:srgbClr val="A4A3A4"/>
          </p15:clr>
        </p15:guide>
        <p15:guide id="2" orient="horz" pos="738">
          <p15:clr>
            <a:srgbClr val="A4A3A4"/>
          </p15:clr>
        </p15:guide>
        <p15:guide id="3" orient="horz" pos="997">
          <p15:clr>
            <a:srgbClr val="A4A3A4"/>
          </p15:clr>
        </p15:guide>
        <p15:guide id="4" pos="5658">
          <p15:clr>
            <a:srgbClr val="A4A3A4"/>
          </p15:clr>
        </p15:guide>
        <p15:guide id="5" pos="95">
          <p15:clr>
            <a:srgbClr val="A4A3A4"/>
          </p15:clr>
        </p15:guide>
        <p15:guide id="6" pos="272">
          <p15:clr>
            <a:srgbClr val="A4A3A4"/>
          </p15:clr>
        </p15:guide>
        <p15:guide id="7" pos="287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007"/>
    <a:srgbClr val="F60006"/>
    <a:srgbClr val="F1030A"/>
    <a:srgbClr val="ED0409"/>
    <a:srgbClr val="ED100C"/>
    <a:srgbClr val="ED1C10"/>
    <a:srgbClr val="ED1F13"/>
    <a:srgbClr val="EA1F17"/>
    <a:srgbClr val="E12417"/>
    <a:srgbClr val="DD2B1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089652-FC24-4AE3-8B14-7549D65ED6B0}" v="4034" dt="2019-06-17T06:57:48.6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29" autoAdjust="0"/>
    <p:restoredTop sz="86675" autoAdjust="0"/>
  </p:normalViewPr>
  <p:slideViewPr>
    <p:cSldViewPr snapToObjects="1" showGuides="1">
      <p:cViewPr varScale="1">
        <p:scale>
          <a:sx n="77" d="100"/>
          <a:sy n="77" d="100"/>
        </p:scale>
        <p:origin x="1374" y="96"/>
      </p:cViewPr>
      <p:guideLst>
        <p:guide orient="horz" pos="3973"/>
        <p:guide orient="horz" pos="738"/>
        <p:guide orient="horz" pos="997"/>
        <p:guide pos="5658"/>
        <p:guide pos="95"/>
        <p:guide pos="272"/>
        <p:guide pos="2879"/>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jersti Koffeld" userId="15ae5803-0d9a-4fc7-9a7f-c89b1fe899af" providerId="ADAL" clId="{DA089652-FC24-4AE3-8B14-7549D65ED6B0}"/>
    <pc:docChg chg="undo custSel addSld delSld modSld sldOrd">
      <pc:chgData name="Kjersti Koffeld" userId="15ae5803-0d9a-4fc7-9a7f-c89b1fe899af" providerId="ADAL" clId="{DA089652-FC24-4AE3-8B14-7549D65ED6B0}" dt="2019-06-17T06:57:48.650" v="4022"/>
      <pc:docMkLst>
        <pc:docMk/>
      </pc:docMkLst>
      <pc:sldChg chg="addSp delSp modSp add del ord setBg delDesignElem">
        <pc:chgData name="Kjersti Koffeld" userId="15ae5803-0d9a-4fc7-9a7f-c89b1fe899af" providerId="ADAL" clId="{DA089652-FC24-4AE3-8B14-7549D65ED6B0}" dt="2019-06-16T08:43:45.794" v="1421" actId="2696"/>
        <pc:sldMkLst>
          <pc:docMk/>
          <pc:sldMk cId="474634762" sldId="261"/>
        </pc:sldMkLst>
        <pc:spChg chg="del mod">
          <ac:chgData name="Kjersti Koffeld" userId="15ae5803-0d9a-4fc7-9a7f-c89b1fe899af" providerId="ADAL" clId="{DA089652-FC24-4AE3-8B14-7549D65ED6B0}" dt="2019-06-14T08:00:09.639" v="547" actId="478"/>
          <ac:spMkLst>
            <pc:docMk/>
            <pc:sldMk cId="474634762" sldId="261"/>
            <ac:spMk id="2" creationId="{7FABAFC2-E557-4801-9A56-EF63B7CD5249}"/>
          </ac:spMkLst>
        </pc:spChg>
        <pc:spChg chg="mod">
          <ac:chgData name="Kjersti Koffeld" userId="15ae5803-0d9a-4fc7-9a7f-c89b1fe899af" providerId="ADAL" clId="{DA089652-FC24-4AE3-8B14-7549D65ED6B0}" dt="2019-06-16T08:04:23.300" v="1300"/>
          <ac:spMkLst>
            <pc:docMk/>
            <pc:sldMk cId="474634762" sldId="261"/>
            <ac:spMk id="3" creationId="{8169D1C5-3788-4078-88B2-FAC245B94DF5}"/>
          </ac:spMkLst>
        </pc:spChg>
        <pc:spChg chg="add del mod">
          <ac:chgData name="Kjersti Koffeld" userId="15ae5803-0d9a-4fc7-9a7f-c89b1fe899af" providerId="ADAL" clId="{DA089652-FC24-4AE3-8B14-7549D65ED6B0}" dt="2019-06-16T08:04:23.300" v="1300"/>
          <ac:spMkLst>
            <pc:docMk/>
            <pc:sldMk cId="474634762" sldId="261"/>
            <ac:spMk id="5" creationId="{73DCC07C-E9F3-4345-A497-B3A7061DEB49}"/>
          </ac:spMkLst>
        </pc:spChg>
        <pc:spChg chg="add del mod">
          <ac:chgData name="Kjersti Koffeld" userId="15ae5803-0d9a-4fc7-9a7f-c89b1fe899af" providerId="ADAL" clId="{DA089652-FC24-4AE3-8B14-7549D65ED6B0}" dt="2019-06-16T08:04:23.300" v="1300"/>
          <ac:spMkLst>
            <pc:docMk/>
            <pc:sldMk cId="474634762" sldId="261"/>
            <ac:spMk id="6" creationId="{2F45CEE8-B68A-4EE4-85FE-B2106EDB371A}"/>
          </ac:spMkLst>
        </pc:spChg>
        <pc:spChg chg="del">
          <ac:chgData name="Kjersti Koffeld" userId="15ae5803-0d9a-4fc7-9a7f-c89b1fe899af" providerId="ADAL" clId="{DA089652-FC24-4AE3-8B14-7549D65ED6B0}" dt="2019-06-14T07:59:19.783" v="536"/>
          <ac:spMkLst>
            <pc:docMk/>
            <pc:sldMk cId="474634762" sldId="261"/>
            <ac:spMk id="9" creationId="{14A2F755-5219-4C4E-9378-2C80BB08DF8E}"/>
          </ac:spMkLst>
        </pc:spChg>
        <pc:spChg chg="del">
          <ac:chgData name="Kjersti Koffeld" userId="15ae5803-0d9a-4fc7-9a7f-c89b1fe899af" providerId="ADAL" clId="{DA089652-FC24-4AE3-8B14-7549D65ED6B0}" dt="2019-06-14T07:59:19.783" v="536"/>
          <ac:spMkLst>
            <pc:docMk/>
            <pc:sldMk cId="474634762" sldId="261"/>
            <ac:spMk id="11" creationId="{9A87AD7E-457F-4836-8DDE-FFE0F009388A}"/>
          </ac:spMkLst>
        </pc:spChg>
        <pc:picChg chg="mod">
          <ac:chgData name="Kjersti Koffeld" userId="15ae5803-0d9a-4fc7-9a7f-c89b1fe899af" providerId="ADAL" clId="{DA089652-FC24-4AE3-8B14-7549D65ED6B0}" dt="2019-06-14T07:59:37.691" v="539" actId="1076"/>
          <ac:picMkLst>
            <pc:docMk/>
            <pc:sldMk cId="474634762" sldId="261"/>
            <ac:picMk id="4" creationId="{B6C0B9CA-66F5-4AD6-879E-4C097BA9F44E}"/>
          </ac:picMkLst>
        </pc:picChg>
      </pc:sldChg>
      <pc:sldChg chg="addSp modSp add del">
        <pc:chgData name="Kjersti Koffeld" userId="15ae5803-0d9a-4fc7-9a7f-c89b1fe899af" providerId="ADAL" clId="{DA089652-FC24-4AE3-8B14-7549D65ED6B0}" dt="2019-06-16T08:36:52.701" v="1393" actId="2696"/>
        <pc:sldMkLst>
          <pc:docMk/>
          <pc:sldMk cId="728156768" sldId="262"/>
        </pc:sldMkLst>
        <pc:spChg chg="mod">
          <ac:chgData name="Kjersti Koffeld" userId="15ae5803-0d9a-4fc7-9a7f-c89b1fe899af" providerId="ADAL" clId="{DA089652-FC24-4AE3-8B14-7549D65ED6B0}" dt="2019-06-16T08:09:29.117" v="1360" actId="207"/>
          <ac:spMkLst>
            <pc:docMk/>
            <pc:sldMk cId="728156768" sldId="262"/>
            <ac:spMk id="3" creationId="{716C0226-835A-442C-AED3-9AA200667A9C}"/>
          </ac:spMkLst>
        </pc:spChg>
        <pc:spChg chg="add mod">
          <ac:chgData name="Kjersti Koffeld" userId="15ae5803-0d9a-4fc7-9a7f-c89b1fe899af" providerId="ADAL" clId="{DA089652-FC24-4AE3-8B14-7549D65ED6B0}" dt="2019-06-16T08:09:18.133" v="1359"/>
          <ac:spMkLst>
            <pc:docMk/>
            <pc:sldMk cId="728156768" sldId="262"/>
            <ac:spMk id="6" creationId="{40FD646E-DEDF-4C15-8C7E-0F4BA92FD37E}"/>
          </ac:spMkLst>
        </pc:spChg>
      </pc:sldChg>
      <pc:sldChg chg="delSp modSp add del ord setBg delDesignElem">
        <pc:chgData name="Kjersti Koffeld" userId="15ae5803-0d9a-4fc7-9a7f-c89b1fe899af" providerId="ADAL" clId="{DA089652-FC24-4AE3-8B14-7549D65ED6B0}" dt="2019-06-16T08:38:04.366" v="1400" actId="2696"/>
        <pc:sldMkLst>
          <pc:docMk/>
          <pc:sldMk cId="567303819" sldId="263"/>
        </pc:sldMkLst>
        <pc:spChg chg="mod">
          <ac:chgData name="Kjersti Koffeld" userId="15ae5803-0d9a-4fc7-9a7f-c89b1fe899af" providerId="ADAL" clId="{DA089652-FC24-4AE3-8B14-7549D65ED6B0}" dt="2019-06-14T08:35:27.984" v="1126" actId="20577"/>
          <ac:spMkLst>
            <pc:docMk/>
            <pc:sldMk cId="567303819" sldId="263"/>
            <ac:spMk id="3" creationId="{F626FDE1-CE72-474A-B6BF-3FACAEF800B7}"/>
          </ac:spMkLst>
        </pc:spChg>
        <pc:spChg chg="del">
          <ac:chgData name="Kjersti Koffeld" userId="15ae5803-0d9a-4fc7-9a7f-c89b1fe899af" providerId="ADAL" clId="{DA089652-FC24-4AE3-8B14-7549D65ED6B0}" dt="2019-06-14T07:58:30.516" v="532"/>
          <ac:spMkLst>
            <pc:docMk/>
            <pc:sldMk cId="567303819" sldId="263"/>
            <ac:spMk id="9" creationId="{14A2F755-5219-4C4E-9378-2C80BB08DF8E}"/>
          </ac:spMkLst>
        </pc:spChg>
        <pc:spChg chg="del">
          <ac:chgData name="Kjersti Koffeld" userId="15ae5803-0d9a-4fc7-9a7f-c89b1fe899af" providerId="ADAL" clId="{DA089652-FC24-4AE3-8B14-7549D65ED6B0}" dt="2019-06-14T07:58:30.516" v="532"/>
          <ac:spMkLst>
            <pc:docMk/>
            <pc:sldMk cId="567303819" sldId="263"/>
            <ac:spMk id="11" creationId="{9A87AD7E-457F-4836-8DDE-FFE0F009388A}"/>
          </ac:spMkLst>
        </pc:spChg>
      </pc:sldChg>
      <pc:sldChg chg="modSp modAnim modNotesTx">
        <pc:chgData name="Kjersti Koffeld" userId="15ae5803-0d9a-4fc7-9a7f-c89b1fe899af" providerId="ADAL" clId="{DA089652-FC24-4AE3-8B14-7549D65ED6B0}" dt="2019-06-16T17:20:43.720" v="4012" actId="120"/>
        <pc:sldMkLst>
          <pc:docMk/>
          <pc:sldMk cId="99300322" sldId="273"/>
        </pc:sldMkLst>
        <pc:spChg chg="mod">
          <ac:chgData name="Kjersti Koffeld" userId="15ae5803-0d9a-4fc7-9a7f-c89b1fe899af" providerId="ADAL" clId="{DA089652-FC24-4AE3-8B14-7549D65ED6B0}" dt="2019-06-16T17:20:43.720" v="4012" actId="120"/>
          <ac:spMkLst>
            <pc:docMk/>
            <pc:sldMk cId="99300322" sldId="273"/>
            <ac:spMk id="3" creationId="{00000000-0000-0000-0000-000000000000}"/>
          </ac:spMkLst>
        </pc:spChg>
        <pc:spChg chg="mod">
          <ac:chgData name="Kjersti Koffeld" userId="15ae5803-0d9a-4fc7-9a7f-c89b1fe899af" providerId="ADAL" clId="{DA089652-FC24-4AE3-8B14-7549D65ED6B0}" dt="2019-06-16T16:04:23.854" v="2931" actId="2711"/>
          <ac:spMkLst>
            <pc:docMk/>
            <pc:sldMk cId="99300322" sldId="273"/>
            <ac:spMk id="6" creationId="{2270C5B3-48C8-4CFE-86D7-B9698C5720CF}"/>
          </ac:spMkLst>
        </pc:spChg>
      </pc:sldChg>
      <pc:sldChg chg="modSp">
        <pc:chgData name="Kjersti Koffeld" userId="15ae5803-0d9a-4fc7-9a7f-c89b1fe899af" providerId="ADAL" clId="{DA089652-FC24-4AE3-8B14-7549D65ED6B0}" dt="2019-06-16T17:20:35.732" v="4011" actId="120"/>
        <pc:sldMkLst>
          <pc:docMk/>
          <pc:sldMk cId="2370926909" sldId="279"/>
        </pc:sldMkLst>
        <pc:spChg chg="mod">
          <ac:chgData name="Kjersti Koffeld" userId="15ae5803-0d9a-4fc7-9a7f-c89b1fe899af" providerId="ADAL" clId="{DA089652-FC24-4AE3-8B14-7549D65ED6B0}" dt="2019-06-16T17:20:35.732" v="4011" actId="120"/>
          <ac:spMkLst>
            <pc:docMk/>
            <pc:sldMk cId="2370926909" sldId="279"/>
            <ac:spMk id="3" creationId="{00000000-0000-0000-0000-000000000000}"/>
          </ac:spMkLst>
        </pc:spChg>
        <pc:spChg chg="mod">
          <ac:chgData name="Kjersti Koffeld" userId="15ae5803-0d9a-4fc7-9a7f-c89b1fe899af" providerId="ADAL" clId="{DA089652-FC24-4AE3-8B14-7549D65ED6B0}" dt="2019-06-16T08:57:53.813" v="2607" actId="2711"/>
          <ac:spMkLst>
            <pc:docMk/>
            <pc:sldMk cId="2370926909" sldId="279"/>
            <ac:spMk id="9" creationId="{01F6E1B9-6603-4A4B-BA91-C7C37BF8DB85}"/>
          </ac:spMkLst>
        </pc:spChg>
        <pc:spChg chg="mod">
          <ac:chgData name="Kjersti Koffeld" userId="15ae5803-0d9a-4fc7-9a7f-c89b1fe899af" providerId="ADAL" clId="{DA089652-FC24-4AE3-8B14-7549D65ED6B0}" dt="2019-06-16T08:58:10.477" v="2608" actId="2711"/>
          <ac:spMkLst>
            <pc:docMk/>
            <pc:sldMk cId="2370926909" sldId="279"/>
            <ac:spMk id="10" creationId="{04E99531-E0AF-4EFE-AF99-E255932C6CF5}"/>
          </ac:spMkLst>
        </pc:spChg>
      </pc:sldChg>
      <pc:sldChg chg="modSp modNotesTx">
        <pc:chgData name="Kjersti Koffeld" userId="15ae5803-0d9a-4fc7-9a7f-c89b1fe899af" providerId="ADAL" clId="{DA089652-FC24-4AE3-8B14-7549D65ED6B0}" dt="2019-06-16T17:20:25.929" v="4010" actId="120"/>
        <pc:sldMkLst>
          <pc:docMk/>
          <pc:sldMk cId="1801983329" sldId="280"/>
        </pc:sldMkLst>
        <pc:spChg chg="mod">
          <ac:chgData name="Kjersti Koffeld" userId="15ae5803-0d9a-4fc7-9a7f-c89b1fe899af" providerId="ADAL" clId="{DA089652-FC24-4AE3-8B14-7549D65ED6B0}" dt="2019-06-16T17:20:25.929" v="4010" actId="120"/>
          <ac:spMkLst>
            <pc:docMk/>
            <pc:sldMk cId="1801983329" sldId="280"/>
            <ac:spMk id="3" creationId="{F5D628FA-EA16-4CAE-A7C7-C772EA8980CB}"/>
          </ac:spMkLst>
        </pc:spChg>
        <pc:spChg chg="mod">
          <ac:chgData name="Kjersti Koffeld" userId="15ae5803-0d9a-4fc7-9a7f-c89b1fe899af" providerId="ADAL" clId="{DA089652-FC24-4AE3-8B14-7549D65ED6B0}" dt="2019-06-16T16:04:02.349" v="2930" actId="2711"/>
          <ac:spMkLst>
            <pc:docMk/>
            <pc:sldMk cId="1801983329" sldId="280"/>
            <ac:spMk id="5" creationId="{55CCC1F7-E1BF-4C2C-A5F7-2721E7B6F740}"/>
          </ac:spMkLst>
        </pc:spChg>
      </pc:sldChg>
      <pc:sldChg chg="addSp delSp modSp">
        <pc:chgData name="Kjersti Koffeld" userId="15ae5803-0d9a-4fc7-9a7f-c89b1fe899af" providerId="ADAL" clId="{DA089652-FC24-4AE3-8B14-7549D65ED6B0}" dt="2019-06-16T16:23:13.560" v="3579" actId="2711"/>
        <pc:sldMkLst>
          <pc:docMk/>
          <pc:sldMk cId="552922942" sldId="281"/>
        </pc:sldMkLst>
        <pc:spChg chg="add del">
          <ac:chgData name="Kjersti Koffeld" userId="15ae5803-0d9a-4fc7-9a7f-c89b1fe899af" providerId="ADAL" clId="{DA089652-FC24-4AE3-8B14-7549D65ED6B0}" dt="2019-06-16T08:31:43.873" v="1367"/>
          <ac:spMkLst>
            <pc:docMk/>
            <pc:sldMk cId="552922942" sldId="281"/>
            <ac:spMk id="2" creationId="{7E69E763-21E1-4486-AD88-B36400196796}"/>
          </ac:spMkLst>
        </pc:spChg>
        <pc:spChg chg="mod">
          <ac:chgData name="Kjersti Koffeld" userId="15ae5803-0d9a-4fc7-9a7f-c89b1fe899af" providerId="ADAL" clId="{DA089652-FC24-4AE3-8B14-7549D65ED6B0}" dt="2019-06-16T16:23:13.560" v="3579" actId="2711"/>
          <ac:spMkLst>
            <pc:docMk/>
            <pc:sldMk cId="552922942" sldId="281"/>
            <ac:spMk id="5" creationId="{1CD689D0-F60A-4835-AEA2-16C7DDA3F32A}"/>
          </ac:spMkLst>
        </pc:spChg>
      </pc:sldChg>
      <pc:sldChg chg="modSp add">
        <pc:chgData name="Kjersti Koffeld" userId="15ae5803-0d9a-4fc7-9a7f-c89b1fe899af" providerId="ADAL" clId="{DA089652-FC24-4AE3-8B14-7549D65ED6B0}" dt="2019-06-16T16:27:24.583" v="3582" actId="1076"/>
        <pc:sldMkLst>
          <pc:docMk/>
          <pc:sldMk cId="264866063" sldId="282"/>
        </pc:sldMkLst>
        <pc:spChg chg="mod">
          <ac:chgData name="Kjersti Koffeld" userId="15ae5803-0d9a-4fc7-9a7f-c89b1fe899af" providerId="ADAL" clId="{DA089652-FC24-4AE3-8B14-7549D65ED6B0}" dt="2019-06-16T08:32:48.062" v="1371"/>
          <ac:spMkLst>
            <pc:docMk/>
            <pc:sldMk cId="264866063" sldId="282"/>
            <ac:spMk id="6" creationId="{BF923D5B-C04A-46B9-A187-F90AA23D522D}"/>
          </ac:spMkLst>
        </pc:spChg>
        <pc:picChg chg="mod">
          <ac:chgData name="Kjersti Koffeld" userId="15ae5803-0d9a-4fc7-9a7f-c89b1fe899af" providerId="ADAL" clId="{DA089652-FC24-4AE3-8B14-7549D65ED6B0}" dt="2019-06-16T16:27:24.583" v="3582" actId="1076"/>
          <ac:picMkLst>
            <pc:docMk/>
            <pc:sldMk cId="264866063" sldId="282"/>
            <ac:picMk id="7" creationId="{B66803FC-7033-4958-A38B-B86547EB0DFF}"/>
          </ac:picMkLst>
        </pc:picChg>
      </pc:sldChg>
      <pc:sldChg chg="modSp ord">
        <pc:chgData name="Kjersti Koffeld" userId="15ae5803-0d9a-4fc7-9a7f-c89b1fe899af" providerId="ADAL" clId="{DA089652-FC24-4AE3-8B14-7549D65ED6B0}" dt="2019-06-16T17:07:35.638" v="3957"/>
        <pc:sldMkLst>
          <pc:docMk/>
          <pc:sldMk cId="220054867" sldId="283"/>
        </pc:sldMkLst>
        <pc:spChg chg="mod">
          <ac:chgData name="Kjersti Koffeld" userId="15ae5803-0d9a-4fc7-9a7f-c89b1fe899af" providerId="ADAL" clId="{DA089652-FC24-4AE3-8B14-7549D65ED6B0}" dt="2019-06-16T16:55:01.895" v="3930" actId="20577"/>
          <ac:spMkLst>
            <pc:docMk/>
            <pc:sldMk cId="220054867" sldId="283"/>
            <ac:spMk id="5" creationId="{AFB5002B-E49D-4F5A-B8CB-094228FBDE44}"/>
          </ac:spMkLst>
        </pc:spChg>
        <pc:spChg chg="mod">
          <ac:chgData name="Kjersti Koffeld" userId="15ae5803-0d9a-4fc7-9a7f-c89b1fe899af" providerId="ADAL" clId="{DA089652-FC24-4AE3-8B14-7549D65ED6B0}" dt="2019-06-16T08:47:07.880" v="1523" actId="2711"/>
          <ac:spMkLst>
            <pc:docMk/>
            <pc:sldMk cId="220054867" sldId="283"/>
            <ac:spMk id="6" creationId="{9584D44D-B159-4CA9-A7E0-DB592C38A961}"/>
          </ac:spMkLst>
        </pc:spChg>
      </pc:sldChg>
      <pc:sldChg chg="modSp add">
        <pc:chgData name="Kjersti Koffeld" userId="15ae5803-0d9a-4fc7-9a7f-c89b1fe899af" providerId="ADAL" clId="{DA089652-FC24-4AE3-8B14-7549D65ED6B0}" dt="2019-06-16T08:35:07.653" v="1384" actId="14100"/>
        <pc:sldMkLst>
          <pc:docMk/>
          <pc:sldMk cId="1338634244" sldId="286"/>
        </pc:sldMkLst>
        <pc:spChg chg="mod">
          <ac:chgData name="Kjersti Koffeld" userId="15ae5803-0d9a-4fc7-9a7f-c89b1fe899af" providerId="ADAL" clId="{DA089652-FC24-4AE3-8B14-7549D65ED6B0}" dt="2019-06-16T08:35:07.653" v="1384" actId="14100"/>
          <ac:spMkLst>
            <pc:docMk/>
            <pc:sldMk cId="1338634244" sldId="286"/>
            <ac:spMk id="6" creationId="{C9934C87-7FAC-4352-A8C7-FA347A620C51}"/>
          </ac:spMkLst>
        </pc:spChg>
      </pc:sldChg>
      <pc:sldChg chg="modSp">
        <pc:chgData name="Kjersti Koffeld" userId="15ae5803-0d9a-4fc7-9a7f-c89b1fe899af" providerId="ADAL" clId="{DA089652-FC24-4AE3-8B14-7549D65ED6B0}" dt="2019-06-16T17:21:29.211" v="4015" actId="120"/>
        <pc:sldMkLst>
          <pc:docMk/>
          <pc:sldMk cId="1909717521" sldId="289"/>
        </pc:sldMkLst>
        <pc:spChg chg="mod">
          <ac:chgData name="Kjersti Koffeld" userId="15ae5803-0d9a-4fc7-9a7f-c89b1fe899af" providerId="ADAL" clId="{DA089652-FC24-4AE3-8B14-7549D65ED6B0}" dt="2019-06-16T17:21:29.211" v="4015" actId="120"/>
          <ac:spMkLst>
            <pc:docMk/>
            <pc:sldMk cId="1909717521" sldId="289"/>
            <ac:spMk id="3" creationId="{4C55BC54-94BF-469F-A836-B688BF909DBE}"/>
          </ac:spMkLst>
        </pc:spChg>
      </pc:sldChg>
      <pc:sldChg chg="modSp">
        <pc:chgData name="Kjersti Koffeld" userId="15ae5803-0d9a-4fc7-9a7f-c89b1fe899af" providerId="ADAL" clId="{DA089652-FC24-4AE3-8B14-7549D65ED6B0}" dt="2019-06-16T17:21:41.272" v="4017" actId="120"/>
        <pc:sldMkLst>
          <pc:docMk/>
          <pc:sldMk cId="2919003188" sldId="292"/>
        </pc:sldMkLst>
        <pc:spChg chg="mod">
          <ac:chgData name="Kjersti Koffeld" userId="15ae5803-0d9a-4fc7-9a7f-c89b1fe899af" providerId="ADAL" clId="{DA089652-FC24-4AE3-8B14-7549D65ED6B0}" dt="2019-06-16T17:21:41.272" v="4017" actId="120"/>
          <ac:spMkLst>
            <pc:docMk/>
            <pc:sldMk cId="2919003188" sldId="292"/>
            <ac:spMk id="3" creationId="{25424895-94DC-4AEF-92D9-C3C59282A4FB}"/>
          </ac:spMkLst>
        </pc:spChg>
        <pc:spChg chg="mod">
          <ac:chgData name="Kjersti Koffeld" userId="15ae5803-0d9a-4fc7-9a7f-c89b1fe899af" providerId="ADAL" clId="{DA089652-FC24-4AE3-8B14-7549D65ED6B0}" dt="2019-06-14T08:42:48.968" v="1216" actId="20577"/>
          <ac:spMkLst>
            <pc:docMk/>
            <pc:sldMk cId="2919003188" sldId="292"/>
            <ac:spMk id="6" creationId="{7FF2E426-5CFA-4A0D-8E1E-1E5C591A8C7D}"/>
          </ac:spMkLst>
        </pc:spChg>
      </pc:sldChg>
      <pc:sldChg chg="addSp delSp modSp modNotesTx">
        <pc:chgData name="Kjersti Koffeld" userId="15ae5803-0d9a-4fc7-9a7f-c89b1fe899af" providerId="ADAL" clId="{DA089652-FC24-4AE3-8B14-7549D65ED6B0}" dt="2019-06-16T07:47:22.666" v="1249" actId="1076"/>
        <pc:sldMkLst>
          <pc:docMk/>
          <pc:sldMk cId="3999588134" sldId="296"/>
        </pc:sldMkLst>
        <pc:picChg chg="add del mod">
          <ac:chgData name="Kjersti Koffeld" userId="15ae5803-0d9a-4fc7-9a7f-c89b1fe899af" providerId="ADAL" clId="{DA089652-FC24-4AE3-8B14-7549D65ED6B0}" dt="2019-06-16T07:46:04.055" v="1226" actId="478"/>
          <ac:picMkLst>
            <pc:docMk/>
            <pc:sldMk cId="3999588134" sldId="296"/>
            <ac:picMk id="5" creationId="{D6AAD9A3-1EA3-45F4-8CC5-22BD16BE415F}"/>
          </ac:picMkLst>
        </pc:picChg>
        <pc:picChg chg="del">
          <ac:chgData name="Kjersti Koffeld" userId="15ae5803-0d9a-4fc7-9a7f-c89b1fe899af" providerId="ADAL" clId="{DA089652-FC24-4AE3-8B14-7549D65ED6B0}" dt="2019-06-16T07:45:12.312" v="1221" actId="478"/>
          <ac:picMkLst>
            <pc:docMk/>
            <pc:sldMk cId="3999588134" sldId="296"/>
            <ac:picMk id="6" creationId="{7218F3AE-C058-4A19-A184-E018B25443E4}"/>
          </ac:picMkLst>
        </pc:picChg>
        <pc:picChg chg="add mod">
          <ac:chgData name="Kjersti Koffeld" userId="15ae5803-0d9a-4fc7-9a7f-c89b1fe899af" providerId="ADAL" clId="{DA089652-FC24-4AE3-8B14-7549D65ED6B0}" dt="2019-06-16T07:47:22.666" v="1249" actId="1076"/>
          <ac:picMkLst>
            <pc:docMk/>
            <pc:sldMk cId="3999588134" sldId="296"/>
            <ac:picMk id="7" creationId="{7ADC1107-7A0E-49A4-9E24-AAC48BB9F54E}"/>
          </ac:picMkLst>
        </pc:picChg>
      </pc:sldChg>
      <pc:sldChg chg="addSp modSp">
        <pc:chgData name="Kjersti Koffeld" userId="15ae5803-0d9a-4fc7-9a7f-c89b1fe899af" providerId="ADAL" clId="{DA089652-FC24-4AE3-8B14-7549D65ED6B0}" dt="2019-06-16T17:21:02.113" v="4013" actId="120"/>
        <pc:sldMkLst>
          <pc:docMk/>
          <pc:sldMk cId="3707208093" sldId="297"/>
        </pc:sldMkLst>
        <pc:spChg chg="mod">
          <ac:chgData name="Kjersti Koffeld" userId="15ae5803-0d9a-4fc7-9a7f-c89b1fe899af" providerId="ADAL" clId="{DA089652-FC24-4AE3-8B14-7549D65ED6B0}" dt="2019-06-16T17:21:02.113" v="4013" actId="120"/>
          <ac:spMkLst>
            <pc:docMk/>
            <pc:sldMk cId="3707208093" sldId="297"/>
            <ac:spMk id="3" creationId="{9F7B2B96-4AD6-4984-81B7-887AA8310D64}"/>
          </ac:spMkLst>
        </pc:spChg>
        <pc:spChg chg="add mod">
          <ac:chgData name="Kjersti Koffeld" userId="15ae5803-0d9a-4fc7-9a7f-c89b1fe899af" providerId="ADAL" clId="{DA089652-FC24-4AE3-8B14-7549D65ED6B0}" dt="2019-06-16T08:01:53.646" v="1293"/>
          <ac:spMkLst>
            <pc:docMk/>
            <pc:sldMk cId="3707208093" sldId="297"/>
            <ac:spMk id="5" creationId="{22C4845D-95A7-47A1-BC9F-7675FE8704B0}"/>
          </ac:spMkLst>
        </pc:spChg>
        <pc:spChg chg="add">
          <ac:chgData name="Kjersti Koffeld" userId="15ae5803-0d9a-4fc7-9a7f-c89b1fe899af" providerId="ADAL" clId="{DA089652-FC24-4AE3-8B14-7549D65ED6B0}" dt="2019-06-16T08:01:59.984" v="1294"/>
          <ac:spMkLst>
            <pc:docMk/>
            <pc:sldMk cId="3707208093" sldId="297"/>
            <ac:spMk id="6" creationId="{6049281F-8881-4639-96F9-F12AD4B5EC5F}"/>
          </ac:spMkLst>
        </pc:spChg>
      </pc:sldChg>
      <pc:sldChg chg="modSp del">
        <pc:chgData name="Kjersti Koffeld" userId="15ae5803-0d9a-4fc7-9a7f-c89b1fe899af" providerId="ADAL" clId="{DA089652-FC24-4AE3-8B14-7549D65ED6B0}" dt="2019-06-16T17:22:40.492" v="4018" actId="2696"/>
        <pc:sldMkLst>
          <pc:docMk/>
          <pc:sldMk cId="1707909270" sldId="298"/>
        </pc:sldMkLst>
        <pc:spChg chg="mod">
          <ac:chgData name="Kjersti Koffeld" userId="15ae5803-0d9a-4fc7-9a7f-c89b1fe899af" providerId="ADAL" clId="{DA089652-FC24-4AE3-8B14-7549D65ED6B0}" dt="2019-06-16T17:21:19.797" v="4014" actId="120"/>
          <ac:spMkLst>
            <pc:docMk/>
            <pc:sldMk cId="1707909270" sldId="298"/>
            <ac:spMk id="3" creationId="{14DE60BC-79BE-4DC5-B64C-E200A9AB035A}"/>
          </ac:spMkLst>
        </pc:spChg>
      </pc:sldChg>
      <pc:sldChg chg="modSp ord">
        <pc:chgData name="Kjersti Koffeld" userId="15ae5803-0d9a-4fc7-9a7f-c89b1fe899af" providerId="ADAL" clId="{DA089652-FC24-4AE3-8B14-7549D65ED6B0}" dt="2019-06-16T17:22:49.408" v="4019"/>
        <pc:sldMkLst>
          <pc:docMk/>
          <pc:sldMk cId="2557684497" sldId="299"/>
        </pc:sldMkLst>
        <pc:spChg chg="mod">
          <ac:chgData name="Kjersti Koffeld" userId="15ae5803-0d9a-4fc7-9a7f-c89b1fe899af" providerId="ADAL" clId="{DA089652-FC24-4AE3-8B14-7549D65ED6B0}" dt="2019-06-16T17:21:36.269" v="4016" actId="120"/>
          <ac:spMkLst>
            <pc:docMk/>
            <pc:sldMk cId="2557684497" sldId="299"/>
            <ac:spMk id="3" creationId="{A4789D67-F893-4A89-833B-439CE581F9B0}"/>
          </ac:spMkLst>
        </pc:spChg>
        <pc:spChg chg="mod">
          <ac:chgData name="Kjersti Koffeld" userId="15ae5803-0d9a-4fc7-9a7f-c89b1fe899af" providerId="ADAL" clId="{DA089652-FC24-4AE3-8B14-7549D65ED6B0}" dt="2019-06-14T08:02:27.727" v="573" actId="20577"/>
          <ac:spMkLst>
            <pc:docMk/>
            <pc:sldMk cId="2557684497" sldId="299"/>
            <ac:spMk id="5" creationId="{840C4A68-66EA-4830-A31A-8F0646F5F897}"/>
          </ac:spMkLst>
        </pc:spChg>
      </pc:sldChg>
      <pc:sldChg chg="addSp modSp add del ord">
        <pc:chgData name="Kjersti Koffeld" userId="15ae5803-0d9a-4fc7-9a7f-c89b1fe899af" providerId="ADAL" clId="{DA089652-FC24-4AE3-8B14-7549D65ED6B0}" dt="2019-06-16T08:30:23.095" v="1365" actId="2696"/>
        <pc:sldMkLst>
          <pc:docMk/>
          <pc:sldMk cId="1076186029" sldId="300"/>
        </pc:sldMkLst>
        <pc:spChg chg="mod">
          <ac:chgData name="Kjersti Koffeld" userId="15ae5803-0d9a-4fc7-9a7f-c89b1fe899af" providerId="ADAL" clId="{DA089652-FC24-4AE3-8B14-7549D65ED6B0}" dt="2019-06-14T20:49:44.797" v="1220" actId="207"/>
          <ac:spMkLst>
            <pc:docMk/>
            <pc:sldMk cId="1076186029" sldId="300"/>
            <ac:spMk id="3" creationId="{E4924916-310A-4FC0-9AC9-E6B346DC22FD}"/>
          </ac:spMkLst>
        </pc:spChg>
        <pc:spChg chg="add">
          <ac:chgData name="Kjersti Koffeld" userId="15ae5803-0d9a-4fc7-9a7f-c89b1fe899af" providerId="ADAL" clId="{DA089652-FC24-4AE3-8B14-7549D65ED6B0}" dt="2019-06-16T08:01:39.597" v="1291"/>
          <ac:spMkLst>
            <pc:docMk/>
            <pc:sldMk cId="1076186029" sldId="300"/>
            <ac:spMk id="4" creationId="{7D074BCF-9D43-4876-82AB-FDB8E2D6897D}"/>
          </ac:spMkLst>
        </pc:spChg>
      </pc:sldChg>
      <pc:sldChg chg="modSp add ord modNotesTx">
        <pc:chgData name="Kjersti Koffeld" userId="15ae5803-0d9a-4fc7-9a7f-c89b1fe899af" providerId="ADAL" clId="{DA089652-FC24-4AE3-8B14-7549D65ED6B0}" dt="2019-06-16T17:20:10.938" v="4008" actId="120"/>
        <pc:sldMkLst>
          <pc:docMk/>
          <pc:sldMk cId="3195062857" sldId="304"/>
        </pc:sldMkLst>
        <pc:spChg chg="mod">
          <ac:chgData name="Kjersti Koffeld" userId="15ae5803-0d9a-4fc7-9a7f-c89b1fe899af" providerId="ADAL" clId="{DA089652-FC24-4AE3-8B14-7549D65ED6B0}" dt="2019-06-16T17:20:10.938" v="4008" actId="120"/>
          <ac:spMkLst>
            <pc:docMk/>
            <pc:sldMk cId="3195062857" sldId="304"/>
            <ac:spMk id="3" creationId="{00000000-0000-0000-0000-000000000000}"/>
          </ac:spMkLst>
        </pc:spChg>
        <pc:spChg chg="mod">
          <ac:chgData name="Kjersti Koffeld" userId="15ae5803-0d9a-4fc7-9a7f-c89b1fe899af" providerId="ADAL" clId="{DA089652-FC24-4AE3-8B14-7549D65ED6B0}" dt="2019-06-16T16:52:51.510" v="3928" actId="1076"/>
          <ac:spMkLst>
            <pc:docMk/>
            <pc:sldMk cId="3195062857" sldId="304"/>
            <ac:spMk id="9" creationId="{01F6E1B9-6603-4A4B-BA91-C7C37BF8DB85}"/>
          </ac:spMkLst>
        </pc:spChg>
        <pc:spChg chg="mod">
          <ac:chgData name="Kjersti Koffeld" userId="15ae5803-0d9a-4fc7-9a7f-c89b1fe899af" providerId="ADAL" clId="{DA089652-FC24-4AE3-8B14-7549D65ED6B0}" dt="2019-06-16T16:38:11.969" v="3634" actId="2711"/>
          <ac:spMkLst>
            <pc:docMk/>
            <pc:sldMk cId="3195062857" sldId="304"/>
            <ac:spMk id="10" creationId="{04E99531-E0AF-4EFE-AF99-E255932C6CF5}"/>
          </ac:spMkLst>
        </pc:spChg>
      </pc:sldChg>
      <pc:sldChg chg="modSp add ord modNotesTx">
        <pc:chgData name="Kjersti Koffeld" userId="15ae5803-0d9a-4fc7-9a7f-c89b1fe899af" providerId="ADAL" clId="{DA089652-FC24-4AE3-8B14-7549D65ED6B0}" dt="2019-06-16T17:20:17.262" v="4009" actId="120"/>
        <pc:sldMkLst>
          <pc:docMk/>
          <pc:sldMk cId="2233251168" sldId="305"/>
        </pc:sldMkLst>
        <pc:spChg chg="mod">
          <ac:chgData name="Kjersti Koffeld" userId="15ae5803-0d9a-4fc7-9a7f-c89b1fe899af" providerId="ADAL" clId="{DA089652-FC24-4AE3-8B14-7549D65ED6B0}" dt="2019-06-16T17:20:17.262" v="4009" actId="120"/>
          <ac:spMkLst>
            <pc:docMk/>
            <pc:sldMk cId="2233251168" sldId="305"/>
            <ac:spMk id="3" creationId="{00000000-0000-0000-0000-000000000000}"/>
          </ac:spMkLst>
        </pc:spChg>
        <pc:spChg chg="mod">
          <ac:chgData name="Kjersti Koffeld" userId="15ae5803-0d9a-4fc7-9a7f-c89b1fe899af" providerId="ADAL" clId="{DA089652-FC24-4AE3-8B14-7549D65ED6B0}" dt="2019-06-16T16:52:25.840" v="3927" actId="20577"/>
          <ac:spMkLst>
            <pc:docMk/>
            <pc:sldMk cId="2233251168" sldId="305"/>
            <ac:spMk id="9" creationId="{01F6E1B9-6603-4A4B-BA91-C7C37BF8DB85}"/>
          </ac:spMkLst>
        </pc:spChg>
        <pc:spChg chg="mod">
          <ac:chgData name="Kjersti Koffeld" userId="15ae5803-0d9a-4fc7-9a7f-c89b1fe899af" providerId="ADAL" clId="{DA089652-FC24-4AE3-8B14-7549D65ED6B0}" dt="2019-06-16T16:12:33.634" v="3001" actId="2711"/>
          <ac:spMkLst>
            <pc:docMk/>
            <pc:sldMk cId="2233251168" sldId="305"/>
            <ac:spMk id="10" creationId="{04E99531-E0AF-4EFE-AF99-E255932C6CF5}"/>
          </ac:spMkLst>
        </pc:spChg>
      </pc:sldChg>
      <pc:sldChg chg="modSp add del ord">
        <pc:chgData name="Kjersti Koffeld" userId="15ae5803-0d9a-4fc7-9a7f-c89b1fe899af" providerId="ADAL" clId="{DA089652-FC24-4AE3-8B14-7549D65ED6B0}" dt="2019-06-16T16:14:54.837" v="3029" actId="2696"/>
        <pc:sldMkLst>
          <pc:docMk/>
          <pc:sldMk cId="2155095511" sldId="306"/>
        </pc:sldMkLst>
        <pc:spChg chg="mod">
          <ac:chgData name="Kjersti Koffeld" userId="15ae5803-0d9a-4fc7-9a7f-c89b1fe899af" providerId="ADAL" clId="{DA089652-FC24-4AE3-8B14-7549D65ED6B0}" dt="2019-06-14T08:29:04.353" v="1055" actId="5793"/>
          <ac:spMkLst>
            <pc:docMk/>
            <pc:sldMk cId="2155095511" sldId="306"/>
            <ac:spMk id="9" creationId="{01F6E1B9-6603-4A4B-BA91-C7C37BF8DB85}"/>
          </ac:spMkLst>
        </pc:spChg>
      </pc:sldChg>
      <pc:sldChg chg="add del ord modAnim">
        <pc:chgData name="Kjersti Koffeld" userId="15ae5803-0d9a-4fc7-9a7f-c89b1fe899af" providerId="ADAL" clId="{DA089652-FC24-4AE3-8B14-7549D65ED6B0}" dt="2019-06-16T08:32:54.501" v="1372" actId="2696"/>
        <pc:sldMkLst>
          <pc:docMk/>
          <pc:sldMk cId="43627638" sldId="307"/>
        </pc:sldMkLst>
      </pc:sldChg>
      <pc:sldChg chg="modSp add del modAnim">
        <pc:chgData name="Kjersti Koffeld" userId="15ae5803-0d9a-4fc7-9a7f-c89b1fe899af" providerId="ADAL" clId="{DA089652-FC24-4AE3-8B14-7549D65ED6B0}" dt="2019-06-16T08:45:35.794" v="1480" actId="2696"/>
        <pc:sldMkLst>
          <pc:docMk/>
          <pc:sldMk cId="724346430" sldId="308"/>
        </pc:sldMkLst>
        <pc:spChg chg="mod">
          <ac:chgData name="Kjersti Koffeld" userId="15ae5803-0d9a-4fc7-9a7f-c89b1fe899af" providerId="ADAL" clId="{DA089652-FC24-4AE3-8B14-7549D65ED6B0}" dt="2019-06-16T08:06:53.654" v="1354" actId="403"/>
          <ac:spMkLst>
            <pc:docMk/>
            <pc:sldMk cId="724346430" sldId="308"/>
            <ac:spMk id="2" creationId="{D6905E94-B370-4DD2-A4C4-F54A09A688B5}"/>
          </ac:spMkLst>
        </pc:spChg>
        <pc:spChg chg="mod">
          <ac:chgData name="Kjersti Koffeld" userId="15ae5803-0d9a-4fc7-9a7f-c89b1fe899af" providerId="ADAL" clId="{DA089652-FC24-4AE3-8B14-7549D65ED6B0}" dt="2019-06-16T08:06:46.701" v="1349" actId="403"/>
          <ac:spMkLst>
            <pc:docMk/>
            <pc:sldMk cId="724346430" sldId="308"/>
            <ac:spMk id="3" creationId="{606931B8-C8BC-4AEF-B4D3-DED3F2A46298}"/>
          </ac:spMkLst>
        </pc:spChg>
        <pc:spChg chg="mod">
          <ac:chgData name="Kjersti Koffeld" userId="15ae5803-0d9a-4fc7-9a7f-c89b1fe899af" providerId="ADAL" clId="{DA089652-FC24-4AE3-8B14-7549D65ED6B0}" dt="2019-06-16T08:06:18.447" v="1340" actId="20577"/>
          <ac:spMkLst>
            <pc:docMk/>
            <pc:sldMk cId="724346430" sldId="308"/>
            <ac:spMk id="4" creationId="{0B1A242A-6C1A-4546-A9EA-AC7A3944C519}"/>
          </ac:spMkLst>
        </pc:spChg>
        <pc:spChg chg="mod">
          <ac:chgData name="Kjersti Koffeld" userId="15ae5803-0d9a-4fc7-9a7f-c89b1fe899af" providerId="ADAL" clId="{DA089652-FC24-4AE3-8B14-7549D65ED6B0}" dt="2019-06-16T08:06:41.089" v="1346" actId="403"/>
          <ac:spMkLst>
            <pc:docMk/>
            <pc:sldMk cId="724346430" sldId="308"/>
            <ac:spMk id="5" creationId="{740BAA62-57A4-4A40-A491-AE329C265C36}"/>
          </ac:spMkLst>
        </pc:spChg>
        <pc:spChg chg="mod">
          <ac:chgData name="Kjersti Koffeld" userId="15ae5803-0d9a-4fc7-9a7f-c89b1fe899af" providerId="ADAL" clId="{DA089652-FC24-4AE3-8B14-7549D65ED6B0}" dt="2019-06-16T08:06:28.592" v="1343" actId="403"/>
          <ac:spMkLst>
            <pc:docMk/>
            <pc:sldMk cId="724346430" sldId="308"/>
            <ac:spMk id="6" creationId="{960CBC84-5FA0-47F8-8182-5C05768978C9}"/>
          </ac:spMkLst>
        </pc:spChg>
      </pc:sldChg>
      <pc:sldChg chg="delSp modSp add del setBg delDesignElem">
        <pc:chgData name="Kjersti Koffeld" userId="15ae5803-0d9a-4fc7-9a7f-c89b1fe899af" providerId="ADAL" clId="{DA089652-FC24-4AE3-8B14-7549D65ED6B0}" dt="2019-06-16T08:35:17.430" v="1385" actId="2696"/>
        <pc:sldMkLst>
          <pc:docMk/>
          <pc:sldMk cId="4025652940" sldId="309"/>
        </pc:sldMkLst>
        <pc:spChg chg="mod">
          <ac:chgData name="Kjersti Koffeld" userId="15ae5803-0d9a-4fc7-9a7f-c89b1fe899af" providerId="ADAL" clId="{DA089652-FC24-4AE3-8B14-7549D65ED6B0}" dt="2019-06-14T08:41:36.266" v="1156" actId="207"/>
          <ac:spMkLst>
            <pc:docMk/>
            <pc:sldMk cId="4025652940" sldId="309"/>
            <ac:spMk id="2" creationId="{58D46AE5-06F6-4BD9-BFF0-120F46B064C0}"/>
          </ac:spMkLst>
        </pc:spChg>
        <pc:spChg chg="mod">
          <ac:chgData name="Kjersti Koffeld" userId="15ae5803-0d9a-4fc7-9a7f-c89b1fe899af" providerId="ADAL" clId="{DA089652-FC24-4AE3-8B14-7549D65ED6B0}" dt="2019-06-16T08:07:43.712" v="1358" actId="404"/>
          <ac:spMkLst>
            <pc:docMk/>
            <pc:sldMk cId="4025652940" sldId="309"/>
            <ac:spMk id="3" creationId="{3B034772-3AF0-45AE-8EA2-E88B4F8C831F}"/>
          </ac:spMkLst>
        </pc:spChg>
        <pc:spChg chg="del">
          <ac:chgData name="Kjersti Koffeld" userId="15ae5803-0d9a-4fc7-9a7f-c89b1fe899af" providerId="ADAL" clId="{DA089652-FC24-4AE3-8B14-7549D65ED6B0}" dt="2019-06-14T08:40:40.959" v="1150"/>
          <ac:spMkLst>
            <pc:docMk/>
            <pc:sldMk cId="4025652940" sldId="309"/>
            <ac:spMk id="13" creationId="{AB45A142-4255-493C-8284-5D566C121B10}"/>
          </ac:spMkLst>
        </pc:spChg>
        <pc:cxnChg chg="del">
          <ac:chgData name="Kjersti Koffeld" userId="15ae5803-0d9a-4fc7-9a7f-c89b1fe899af" providerId="ADAL" clId="{DA089652-FC24-4AE3-8B14-7549D65ED6B0}" dt="2019-06-14T08:40:40.959" v="1150"/>
          <ac:cxnSpMkLst>
            <pc:docMk/>
            <pc:sldMk cId="4025652940" sldId="309"/>
            <ac:cxnSpMk id="12" creationId="{38FB9660-F42F-4313-BBC4-47C007FE484C}"/>
          </ac:cxnSpMkLst>
        </pc:cxnChg>
      </pc:sldChg>
      <pc:sldChg chg="modSp add del">
        <pc:chgData name="Kjersti Koffeld" userId="15ae5803-0d9a-4fc7-9a7f-c89b1fe899af" providerId="ADAL" clId="{DA089652-FC24-4AE3-8B14-7549D65ED6B0}" dt="2019-06-16T17:12:31.162" v="4005" actId="20577"/>
        <pc:sldMkLst>
          <pc:docMk/>
          <pc:sldMk cId="100944137" sldId="310"/>
        </pc:sldMkLst>
        <pc:spChg chg="mod">
          <ac:chgData name="Kjersti Koffeld" userId="15ae5803-0d9a-4fc7-9a7f-c89b1fe899af" providerId="ADAL" clId="{DA089652-FC24-4AE3-8B14-7549D65ED6B0}" dt="2019-06-16T17:12:31.162" v="4005" actId="20577"/>
          <ac:spMkLst>
            <pc:docMk/>
            <pc:sldMk cId="100944137" sldId="310"/>
            <ac:spMk id="4" creationId="{551F3A55-DDFA-4E62-8F39-1BAC2E922C33}"/>
          </ac:spMkLst>
        </pc:spChg>
      </pc:sldChg>
      <pc:sldChg chg="add del">
        <pc:chgData name="Kjersti Koffeld" userId="15ae5803-0d9a-4fc7-9a7f-c89b1fe899af" providerId="ADAL" clId="{DA089652-FC24-4AE3-8B14-7549D65ED6B0}" dt="2019-06-16T08:46:13.347" v="1486" actId="2696"/>
        <pc:sldMkLst>
          <pc:docMk/>
          <pc:sldMk cId="324828962" sldId="311"/>
        </pc:sldMkLst>
      </pc:sldChg>
      <pc:sldChg chg="addSp delSp modSp add del modTransition">
        <pc:chgData name="Kjersti Koffeld" userId="15ae5803-0d9a-4fc7-9a7f-c89b1fe899af" providerId="ADAL" clId="{DA089652-FC24-4AE3-8B14-7549D65ED6B0}" dt="2019-06-17T06:57:48.650" v="4022"/>
        <pc:sldMkLst>
          <pc:docMk/>
          <pc:sldMk cId="4172423256" sldId="312"/>
        </pc:sldMkLst>
        <pc:spChg chg="del">
          <ac:chgData name="Kjersti Koffeld" userId="15ae5803-0d9a-4fc7-9a7f-c89b1fe899af" providerId="ADAL" clId="{DA089652-FC24-4AE3-8B14-7549D65ED6B0}" dt="2019-06-16T08:36:29.249" v="1390"/>
          <ac:spMkLst>
            <pc:docMk/>
            <pc:sldMk cId="4172423256" sldId="312"/>
            <ac:spMk id="3" creationId="{E3006FC7-BCDF-4870-A2AB-C85125683DCC}"/>
          </ac:spMkLst>
        </pc:spChg>
        <pc:spChg chg="mod">
          <ac:chgData name="Kjersti Koffeld" userId="15ae5803-0d9a-4fc7-9a7f-c89b1fe899af" providerId="ADAL" clId="{DA089652-FC24-4AE3-8B14-7549D65ED6B0}" dt="2019-06-16T08:36:07.434" v="1389" actId="27636"/>
          <ac:spMkLst>
            <pc:docMk/>
            <pc:sldMk cId="4172423256" sldId="312"/>
            <ac:spMk id="6" creationId="{5BFFF5E2-9421-4490-B59B-ACA32AAFA00A}"/>
          </ac:spMkLst>
        </pc:spChg>
        <pc:spChg chg="mod">
          <ac:chgData name="Kjersti Koffeld" userId="15ae5803-0d9a-4fc7-9a7f-c89b1fe899af" providerId="ADAL" clId="{DA089652-FC24-4AE3-8B14-7549D65ED6B0}" dt="2019-06-16T17:12:10.456" v="4004" actId="403"/>
          <ac:spMkLst>
            <pc:docMk/>
            <pc:sldMk cId="4172423256" sldId="312"/>
            <ac:spMk id="7" creationId="{C28B3B1B-3801-4EC1-8680-482899C9B92D}"/>
          </ac:spMkLst>
        </pc:spChg>
        <pc:picChg chg="add mod">
          <ac:chgData name="Kjersti Koffeld" userId="15ae5803-0d9a-4fc7-9a7f-c89b1fe899af" providerId="ADAL" clId="{DA089652-FC24-4AE3-8B14-7549D65ED6B0}" dt="2019-06-16T08:36:47.977" v="1392" actId="1076"/>
          <ac:picMkLst>
            <pc:docMk/>
            <pc:sldMk cId="4172423256" sldId="312"/>
            <ac:picMk id="8" creationId="{47698C96-0FCF-443D-A403-916E4059CFA0}"/>
          </ac:picMkLst>
        </pc:picChg>
      </pc:sldChg>
      <pc:sldChg chg="addSp delSp modSp add">
        <pc:chgData name="Kjersti Koffeld" userId="15ae5803-0d9a-4fc7-9a7f-c89b1fe899af" providerId="ADAL" clId="{DA089652-FC24-4AE3-8B14-7549D65ED6B0}" dt="2019-06-16T17:11:58.667" v="4002" actId="403"/>
        <pc:sldMkLst>
          <pc:docMk/>
          <pc:sldMk cId="540566403" sldId="313"/>
        </pc:sldMkLst>
        <pc:spChg chg="mod">
          <ac:chgData name="Kjersti Koffeld" userId="15ae5803-0d9a-4fc7-9a7f-c89b1fe899af" providerId="ADAL" clId="{DA089652-FC24-4AE3-8B14-7549D65ED6B0}" dt="2019-06-16T17:11:58.667" v="4002" actId="403"/>
          <ac:spMkLst>
            <pc:docMk/>
            <pc:sldMk cId="540566403" sldId="313"/>
            <ac:spMk id="7" creationId="{C28B3B1B-3801-4EC1-8680-482899C9B92D}"/>
          </ac:spMkLst>
        </pc:spChg>
        <pc:spChg chg="add mod">
          <ac:chgData name="Kjersti Koffeld" userId="15ae5803-0d9a-4fc7-9a7f-c89b1fe899af" providerId="ADAL" clId="{DA089652-FC24-4AE3-8B14-7549D65ED6B0}" dt="2019-06-16T08:37:33.035" v="1395" actId="478"/>
          <ac:spMkLst>
            <pc:docMk/>
            <pc:sldMk cId="540566403" sldId="313"/>
            <ac:spMk id="9" creationId="{DCBD1AE3-1C67-4511-A275-E84F29CD119C}"/>
          </ac:spMkLst>
        </pc:spChg>
        <pc:picChg chg="del">
          <ac:chgData name="Kjersti Koffeld" userId="15ae5803-0d9a-4fc7-9a7f-c89b1fe899af" providerId="ADAL" clId="{DA089652-FC24-4AE3-8B14-7549D65ED6B0}" dt="2019-06-16T08:37:33.035" v="1395" actId="478"/>
          <ac:picMkLst>
            <pc:docMk/>
            <pc:sldMk cId="540566403" sldId="313"/>
            <ac:picMk id="8" creationId="{47698C96-0FCF-443D-A403-916E4059CFA0}"/>
          </ac:picMkLst>
        </pc:picChg>
        <pc:picChg chg="add mod">
          <ac:chgData name="Kjersti Koffeld" userId="15ae5803-0d9a-4fc7-9a7f-c89b1fe899af" providerId="ADAL" clId="{DA089652-FC24-4AE3-8B14-7549D65ED6B0}" dt="2019-06-16T17:06:29.794" v="3956" actId="1076"/>
          <ac:picMkLst>
            <pc:docMk/>
            <pc:sldMk cId="540566403" sldId="313"/>
            <ac:picMk id="10" creationId="{3E86CD19-E554-4B13-92BD-E32FD357C960}"/>
          </ac:picMkLst>
        </pc:picChg>
      </pc:sldChg>
      <pc:sldChg chg="addSp delSp modSp add del">
        <pc:chgData name="Kjersti Koffeld" userId="15ae5803-0d9a-4fc7-9a7f-c89b1fe899af" providerId="ADAL" clId="{DA089652-FC24-4AE3-8B14-7549D65ED6B0}" dt="2019-06-16T08:41:28.649" v="1407" actId="2696"/>
        <pc:sldMkLst>
          <pc:docMk/>
          <pc:sldMk cId="1461505482" sldId="314"/>
        </pc:sldMkLst>
        <pc:spChg chg="del">
          <ac:chgData name="Kjersti Koffeld" userId="15ae5803-0d9a-4fc7-9a7f-c89b1fe899af" providerId="ADAL" clId="{DA089652-FC24-4AE3-8B14-7549D65ED6B0}" dt="2019-06-16T08:40:15.310" v="1403"/>
          <ac:spMkLst>
            <pc:docMk/>
            <pc:sldMk cId="1461505482" sldId="314"/>
            <ac:spMk id="4" creationId="{5FB648FC-A008-4F5E-ABEB-64B8EFB800FE}"/>
          </ac:spMkLst>
        </pc:spChg>
        <pc:picChg chg="add ord">
          <ac:chgData name="Kjersti Koffeld" userId="15ae5803-0d9a-4fc7-9a7f-c89b1fe899af" providerId="ADAL" clId="{DA089652-FC24-4AE3-8B14-7549D65ED6B0}" dt="2019-06-16T08:40:38.902" v="1406" actId="166"/>
          <ac:picMkLst>
            <pc:docMk/>
            <pc:sldMk cId="1461505482" sldId="314"/>
            <ac:picMk id="5" creationId="{F9D2A8CB-BB78-495A-A414-151E07354264}"/>
          </ac:picMkLst>
        </pc:picChg>
        <pc:picChg chg="add mod">
          <ac:chgData name="Kjersti Koffeld" userId="15ae5803-0d9a-4fc7-9a7f-c89b1fe899af" providerId="ADAL" clId="{DA089652-FC24-4AE3-8B14-7549D65ED6B0}" dt="2019-06-16T08:40:31.825" v="1405" actId="1076"/>
          <ac:picMkLst>
            <pc:docMk/>
            <pc:sldMk cId="1461505482" sldId="314"/>
            <ac:picMk id="6" creationId="{C6C079D9-2A8E-43E9-8610-A574D3AB2F62}"/>
          </ac:picMkLst>
        </pc:picChg>
      </pc:sldChg>
      <pc:sldChg chg="addSp delSp modSp add">
        <pc:chgData name="Kjersti Koffeld" userId="15ae5803-0d9a-4fc7-9a7f-c89b1fe899af" providerId="ADAL" clId="{DA089652-FC24-4AE3-8B14-7549D65ED6B0}" dt="2019-06-16T17:09:15.181" v="4000" actId="2711"/>
        <pc:sldMkLst>
          <pc:docMk/>
          <pc:sldMk cId="1894829733" sldId="314"/>
        </pc:sldMkLst>
        <pc:spChg chg="mod">
          <ac:chgData name="Kjersti Koffeld" userId="15ae5803-0d9a-4fc7-9a7f-c89b1fe899af" providerId="ADAL" clId="{DA089652-FC24-4AE3-8B14-7549D65ED6B0}" dt="2019-06-16T17:05:38.636" v="3953" actId="2711"/>
          <ac:spMkLst>
            <pc:docMk/>
            <pc:sldMk cId="1894829733" sldId="314"/>
            <ac:spMk id="2" creationId="{45C75997-B3C1-43C1-8D90-C2D74B61848E}"/>
          </ac:spMkLst>
        </pc:spChg>
        <pc:spChg chg="del">
          <ac:chgData name="Kjersti Koffeld" userId="15ae5803-0d9a-4fc7-9a7f-c89b1fe899af" providerId="ADAL" clId="{DA089652-FC24-4AE3-8B14-7549D65ED6B0}" dt="2019-06-16T08:41:59.804" v="1410"/>
          <ac:spMkLst>
            <pc:docMk/>
            <pc:sldMk cId="1894829733" sldId="314"/>
            <ac:spMk id="3" creationId="{CD9FA3E6-1D64-4264-93D1-D7EE2A6EE918}"/>
          </ac:spMkLst>
        </pc:spChg>
        <pc:spChg chg="mod">
          <ac:chgData name="Kjersti Koffeld" userId="15ae5803-0d9a-4fc7-9a7f-c89b1fe899af" providerId="ADAL" clId="{DA089652-FC24-4AE3-8B14-7549D65ED6B0}" dt="2019-06-16T08:41:47.936" v="1409" actId="27636"/>
          <ac:spMkLst>
            <pc:docMk/>
            <pc:sldMk cId="1894829733" sldId="314"/>
            <ac:spMk id="6" creationId="{303A8C73-A681-4B90-ADA3-46BBEB73F4B6}"/>
          </ac:spMkLst>
        </pc:spChg>
        <pc:spChg chg="mod">
          <ac:chgData name="Kjersti Koffeld" userId="15ae5803-0d9a-4fc7-9a7f-c89b1fe899af" providerId="ADAL" clId="{DA089652-FC24-4AE3-8B14-7549D65ED6B0}" dt="2019-06-16T17:09:15.181" v="4000" actId="2711"/>
          <ac:spMkLst>
            <pc:docMk/>
            <pc:sldMk cId="1894829733" sldId="314"/>
            <ac:spMk id="7" creationId="{D9FCD97D-87B5-4821-A201-C8F42E09516E}"/>
          </ac:spMkLst>
        </pc:spChg>
        <pc:spChg chg="add mod ord">
          <ac:chgData name="Kjersti Koffeld" userId="15ae5803-0d9a-4fc7-9a7f-c89b1fe899af" providerId="ADAL" clId="{DA089652-FC24-4AE3-8B14-7549D65ED6B0}" dt="2019-06-16T17:05:52.357" v="3954" actId="167"/>
          <ac:spMkLst>
            <pc:docMk/>
            <pc:sldMk cId="1894829733" sldId="314"/>
            <ac:spMk id="10" creationId="{24CB72A1-9D05-4A10-87BA-7C7CD6075203}"/>
          </ac:spMkLst>
        </pc:spChg>
        <pc:picChg chg="add del mod">
          <ac:chgData name="Kjersti Koffeld" userId="15ae5803-0d9a-4fc7-9a7f-c89b1fe899af" providerId="ADAL" clId="{DA089652-FC24-4AE3-8B14-7549D65ED6B0}" dt="2019-06-16T08:47:57.339" v="1529" actId="478"/>
          <ac:picMkLst>
            <pc:docMk/>
            <pc:sldMk cId="1894829733" sldId="314"/>
            <ac:picMk id="8" creationId="{6C538803-D9DA-49EB-9426-A86DBC494835}"/>
          </ac:picMkLst>
        </pc:picChg>
      </pc:sldChg>
      <pc:sldChg chg="modSp add">
        <pc:chgData name="Kjersti Koffeld" userId="15ae5803-0d9a-4fc7-9a7f-c89b1fe899af" providerId="ADAL" clId="{DA089652-FC24-4AE3-8B14-7549D65ED6B0}" dt="2019-06-16T17:08:34.380" v="3964" actId="2711"/>
        <pc:sldMkLst>
          <pc:docMk/>
          <pc:sldMk cId="2734725141" sldId="315"/>
        </pc:sldMkLst>
        <pc:spChg chg="mod">
          <ac:chgData name="Kjersti Koffeld" userId="15ae5803-0d9a-4fc7-9a7f-c89b1fe899af" providerId="ADAL" clId="{DA089652-FC24-4AE3-8B14-7549D65ED6B0}" dt="2019-06-16T17:08:06.273" v="3962" actId="20577"/>
          <ac:spMkLst>
            <pc:docMk/>
            <pc:sldMk cId="2734725141" sldId="315"/>
            <ac:spMk id="2" creationId="{6E5B444E-0CCC-48DD-BF40-3F98052E0CD7}"/>
          </ac:spMkLst>
        </pc:spChg>
        <pc:spChg chg="mod">
          <ac:chgData name="Kjersti Koffeld" userId="15ae5803-0d9a-4fc7-9a7f-c89b1fe899af" providerId="ADAL" clId="{DA089652-FC24-4AE3-8B14-7549D65ED6B0}" dt="2019-06-16T17:08:20.447" v="3963" actId="2711"/>
          <ac:spMkLst>
            <pc:docMk/>
            <pc:sldMk cId="2734725141" sldId="315"/>
            <ac:spMk id="3" creationId="{805EF556-ADDA-4930-892D-2FCEAAE640E7}"/>
          </ac:spMkLst>
        </pc:spChg>
        <pc:spChg chg="mod">
          <ac:chgData name="Kjersti Koffeld" userId="15ae5803-0d9a-4fc7-9a7f-c89b1fe899af" providerId="ADAL" clId="{DA089652-FC24-4AE3-8B14-7549D65ED6B0}" dt="2019-06-16T08:44:07.144" v="1423" actId="27636"/>
          <ac:spMkLst>
            <pc:docMk/>
            <pc:sldMk cId="2734725141" sldId="315"/>
            <ac:spMk id="6" creationId="{FC43F028-66EF-488B-872D-5881EDBA84EE}"/>
          </ac:spMkLst>
        </pc:spChg>
        <pc:spChg chg="mod">
          <ac:chgData name="Kjersti Koffeld" userId="15ae5803-0d9a-4fc7-9a7f-c89b1fe899af" providerId="ADAL" clId="{DA089652-FC24-4AE3-8B14-7549D65ED6B0}" dt="2019-06-16T17:08:34.380" v="3964" actId="2711"/>
          <ac:spMkLst>
            <pc:docMk/>
            <pc:sldMk cId="2734725141" sldId="315"/>
            <ac:spMk id="7" creationId="{07E1C252-43EB-431E-8DF7-5472C5D24F86}"/>
          </ac:spMkLst>
        </pc:spChg>
      </pc:sldChg>
      <pc:sldChg chg="modSp add">
        <pc:chgData name="Kjersti Koffeld" userId="15ae5803-0d9a-4fc7-9a7f-c89b1fe899af" providerId="ADAL" clId="{DA089652-FC24-4AE3-8B14-7549D65ED6B0}" dt="2019-06-16T17:14:43.175" v="4007" actId="20577"/>
        <pc:sldMkLst>
          <pc:docMk/>
          <pc:sldMk cId="2115230718" sldId="316"/>
        </pc:sldMkLst>
        <pc:spChg chg="mod">
          <ac:chgData name="Kjersti Koffeld" userId="15ae5803-0d9a-4fc7-9a7f-c89b1fe899af" providerId="ADAL" clId="{DA089652-FC24-4AE3-8B14-7549D65ED6B0}" dt="2019-06-16T17:14:43.175" v="4007" actId="20577"/>
          <ac:spMkLst>
            <pc:docMk/>
            <pc:sldMk cId="2115230718" sldId="316"/>
            <ac:spMk id="4" creationId="{551F3A55-DDFA-4E62-8F39-1BAC2E922C33}"/>
          </ac:spMkLst>
        </pc:spChg>
      </pc:sldChg>
      <pc:sldMasterChg chg="delSldLayout">
        <pc:chgData name="Kjersti Koffeld" userId="15ae5803-0d9a-4fc7-9a7f-c89b1fe899af" providerId="ADAL" clId="{DA089652-FC24-4AE3-8B14-7549D65ED6B0}" dt="2019-06-16T08:35:17.431" v="1386" actId="2696"/>
        <pc:sldMasterMkLst>
          <pc:docMk/>
          <pc:sldMasterMk cId="3666785245" sldId="2147483648"/>
        </pc:sldMasterMkLst>
        <pc:sldLayoutChg chg="del">
          <pc:chgData name="Kjersti Koffeld" userId="15ae5803-0d9a-4fc7-9a7f-c89b1fe899af" providerId="ADAL" clId="{DA089652-FC24-4AE3-8B14-7549D65ED6B0}" dt="2019-06-16T08:35:17.431" v="1386" actId="2696"/>
          <pc:sldLayoutMkLst>
            <pc:docMk/>
            <pc:sldMasterMk cId="3666785245" sldId="2147483648"/>
            <pc:sldLayoutMk cId="3652706178" sldId="2147483689"/>
          </pc:sldLayoutMkLst>
        </pc:sldLayoutChg>
      </pc:sldMasterChg>
      <pc:sldMasterChg chg="delSldLayout">
        <pc:chgData name="Kjersti Koffeld" userId="15ae5803-0d9a-4fc7-9a7f-c89b1fe899af" providerId="ADAL" clId="{DA089652-FC24-4AE3-8B14-7549D65ED6B0}" dt="2019-06-16T08:45:35.797" v="1481" actId="2696"/>
        <pc:sldMasterMkLst>
          <pc:docMk/>
          <pc:sldMasterMk cId="1751922608" sldId="2147483674"/>
        </pc:sldMasterMkLst>
        <pc:sldLayoutChg chg="del">
          <pc:chgData name="Kjersti Koffeld" userId="15ae5803-0d9a-4fc7-9a7f-c89b1fe899af" providerId="ADAL" clId="{DA089652-FC24-4AE3-8B14-7549D65ED6B0}" dt="2019-06-16T08:45:35.797" v="1481" actId="2696"/>
          <pc:sldLayoutMkLst>
            <pc:docMk/>
            <pc:sldMasterMk cId="1751922608" sldId="2147483674"/>
            <pc:sldLayoutMk cId="10448864" sldId="2147483690"/>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E0D6A37-291F-4E46-BB73-3B99CE153558}" type="datetimeFigureOut">
              <a:rPr lang="en-US" smtClean="0"/>
              <a:t>10/1/2019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BB6E366-02D8-9240-8F65-12E2F8F2864D}" type="slidenum">
              <a:rPr lang="en-US" smtClean="0"/>
              <a:t>‹#›</a:t>
            </a:fld>
            <a:endParaRPr lang="en-US"/>
          </a:p>
        </p:txBody>
      </p:sp>
    </p:spTree>
    <p:extLst>
      <p:ext uri="{BB962C8B-B14F-4D97-AF65-F5344CB8AC3E}">
        <p14:creationId xmlns:p14="http://schemas.microsoft.com/office/powerpoint/2010/main" val="27867992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CCCD24-79A0-1B45-AEA8-F931F4D6188E}" type="datetimeFigureOut">
              <a:rPr lang="en-US" smtClean="0"/>
              <a:t>10/1/2019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FFFF08-BA74-3E4E-B67B-CFCBDE5D9836}" type="slidenum">
              <a:rPr lang="en-US" smtClean="0"/>
              <a:t>‹#›</a:t>
            </a:fld>
            <a:endParaRPr lang="en-US"/>
          </a:p>
        </p:txBody>
      </p:sp>
    </p:spTree>
    <p:extLst>
      <p:ext uri="{BB962C8B-B14F-4D97-AF65-F5344CB8AC3E}">
        <p14:creationId xmlns:p14="http://schemas.microsoft.com/office/powerpoint/2010/main" val="155473884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Eks på hvordan vi jobber med påvirkning, ofte tenker man kanskje at vi jobber bare opp mot politikere, men man kan også få til store endringer om man påvirker andre steder. </a:t>
            </a:r>
          </a:p>
          <a:p>
            <a:endParaRPr lang="nb-NO" dirty="0"/>
          </a:p>
          <a:p>
            <a:r>
              <a:rPr lang="nb-NO" dirty="0"/>
              <a:t>Hvordan jobbe med politisk påvirkning, dette som en case</a:t>
            </a:r>
          </a:p>
          <a:p>
            <a:r>
              <a:rPr lang="nb-NO" dirty="0"/>
              <a:t>Hvorfor jobber vi med dette?</a:t>
            </a:r>
          </a:p>
          <a:p>
            <a:r>
              <a:rPr lang="nb-NO" dirty="0"/>
              <a:t>Hvorfor er dette viktig for redd barna</a:t>
            </a:r>
          </a:p>
          <a:p>
            <a:endParaRPr lang="nb-NO" dirty="0"/>
          </a:p>
          <a:p>
            <a:endParaRPr lang="nb-NO" dirty="0"/>
          </a:p>
        </p:txBody>
      </p:sp>
      <p:sp>
        <p:nvSpPr>
          <p:cNvPr id="4" name="Slide Number Placeholder 3"/>
          <p:cNvSpPr>
            <a:spLocks noGrp="1"/>
          </p:cNvSpPr>
          <p:nvPr>
            <p:ph type="sldNum" sz="quarter" idx="5"/>
          </p:nvPr>
        </p:nvSpPr>
        <p:spPr/>
        <p:txBody>
          <a:bodyPr/>
          <a:lstStyle/>
          <a:p>
            <a:fld id="{23FFFF08-BA74-3E4E-B67B-CFCBDE5D9836}" type="slidenum">
              <a:rPr lang="en-US" smtClean="0"/>
              <a:t>1</a:t>
            </a:fld>
            <a:endParaRPr lang="en-US"/>
          </a:p>
        </p:txBody>
      </p:sp>
    </p:spTree>
    <p:extLst>
      <p:ext uri="{BB962C8B-B14F-4D97-AF65-F5344CB8AC3E}">
        <p14:creationId xmlns:p14="http://schemas.microsoft.com/office/powerpoint/2010/main" val="612981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a:t>Background</a:t>
            </a:r>
            <a:r>
              <a:rPr lang="nb-NO" dirty="0"/>
              <a:t>: The </a:t>
            </a:r>
            <a:r>
              <a:rPr lang="nb-NO" dirty="0" err="1"/>
              <a:t>lancet</a:t>
            </a:r>
            <a:r>
              <a:rPr lang="nb-NO" dirty="0"/>
              <a:t>, 823 000 barn under fem kunne overlevd hvert år om de hadde blitt ammet. </a:t>
            </a:r>
          </a:p>
          <a:p>
            <a:endParaRPr lang="nb-NO" dirty="0"/>
          </a:p>
          <a:p>
            <a:r>
              <a:rPr lang="en-US" sz="1200" b="0" i="0" kern="1200" dirty="0">
                <a:solidFill>
                  <a:schemeClr val="tx1"/>
                </a:solidFill>
                <a:effectLst/>
                <a:latin typeface="+mn-lt"/>
                <a:ea typeface="+mn-ea"/>
                <a:cs typeface="+mn-cs"/>
              </a:rPr>
              <a:t>Increasing breastfeeding to near-universal levels could save more than 820 000 lives each year. </a:t>
            </a:r>
            <a:endParaRPr lang="nb-NO" dirty="0"/>
          </a:p>
          <a:p>
            <a:endParaRPr lang="nb-NO" dirty="0"/>
          </a:p>
          <a:p>
            <a:r>
              <a:rPr lang="nb-NO" dirty="0"/>
              <a:t>Mange grunner til at barn ikke ammes, men én av dem er aggressiv markedsføring</a:t>
            </a:r>
          </a:p>
          <a:p>
            <a:endParaRPr lang="nb-NO" dirty="0"/>
          </a:p>
          <a:p>
            <a:r>
              <a:rPr lang="nb-NO" dirty="0"/>
              <a:t>Det har vært et problem lenge, du trodde kanskje det ikke var et problem lenger?</a:t>
            </a:r>
          </a:p>
        </p:txBody>
      </p:sp>
      <p:sp>
        <p:nvSpPr>
          <p:cNvPr id="4" name="Slide Number Placeholder 3"/>
          <p:cNvSpPr>
            <a:spLocks noGrp="1"/>
          </p:cNvSpPr>
          <p:nvPr>
            <p:ph type="sldNum" sz="quarter" idx="5"/>
          </p:nvPr>
        </p:nvSpPr>
        <p:spPr/>
        <p:txBody>
          <a:bodyPr/>
          <a:lstStyle/>
          <a:p>
            <a:fld id="{23FFFF08-BA74-3E4E-B67B-CFCBDE5D9836}" type="slidenum">
              <a:rPr lang="en-US" smtClean="0"/>
              <a:t>2</a:t>
            </a:fld>
            <a:endParaRPr lang="en-US"/>
          </a:p>
        </p:txBody>
      </p:sp>
    </p:spTree>
    <p:extLst>
      <p:ext uri="{BB962C8B-B14F-4D97-AF65-F5344CB8AC3E}">
        <p14:creationId xmlns:p14="http://schemas.microsoft.com/office/powerpoint/2010/main" val="389248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Quiz, </a:t>
            </a:r>
            <a:r>
              <a:rPr lang="nb-NO" dirty="0" err="1"/>
              <a:t>what</a:t>
            </a:r>
            <a:r>
              <a:rPr lang="nb-NO" dirty="0"/>
              <a:t> is </a:t>
            </a:r>
            <a:r>
              <a:rPr lang="nb-NO" dirty="0" err="1"/>
              <a:t>this</a:t>
            </a:r>
            <a:r>
              <a:rPr lang="nb-NO" dirty="0"/>
              <a:t>?  </a:t>
            </a:r>
          </a:p>
          <a:p>
            <a:endParaRPr lang="nb-NO" dirty="0"/>
          </a:p>
          <a:p>
            <a:r>
              <a:rPr lang="nb-NO" dirty="0"/>
              <a:t>2017 </a:t>
            </a:r>
            <a:r>
              <a:rPr lang="nb-NO" dirty="0" err="1"/>
              <a:t>numbers</a:t>
            </a:r>
            <a:endParaRPr lang="nb-NO" dirty="0"/>
          </a:p>
        </p:txBody>
      </p:sp>
      <p:sp>
        <p:nvSpPr>
          <p:cNvPr id="4" name="Slide Number Placeholder 3"/>
          <p:cNvSpPr>
            <a:spLocks noGrp="1"/>
          </p:cNvSpPr>
          <p:nvPr>
            <p:ph type="sldNum" sz="quarter" idx="5"/>
          </p:nvPr>
        </p:nvSpPr>
        <p:spPr/>
        <p:txBody>
          <a:bodyPr/>
          <a:lstStyle/>
          <a:p>
            <a:fld id="{23FFFF08-BA74-3E4E-B67B-CFCBDE5D9836}" type="slidenum">
              <a:rPr lang="en-US" smtClean="0"/>
              <a:t>5</a:t>
            </a:fld>
            <a:endParaRPr lang="en-US"/>
          </a:p>
        </p:txBody>
      </p:sp>
    </p:spTree>
    <p:extLst>
      <p:ext uri="{BB962C8B-B14F-4D97-AF65-F5344CB8AC3E}">
        <p14:creationId xmlns:p14="http://schemas.microsoft.com/office/powerpoint/2010/main" val="869811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16 juni</a:t>
            </a:r>
          </a:p>
          <a:p>
            <a:endParaRPr lang="nb-NO" dirty="0"/>
          </a:p>
          <a:p>
            <a:r>
              <a:rPr lang="nb-NO" dirty="0"/>
              <a:t>Verdens største statlige investeringsfond</a:t>
            </a:r>
          </a:p>
          <a:p>
            <a:endParaRPr lang="nb-NO" dirty="0"/>
          </a:p>
          <a:p>
            <a:r>
              <a:rPr lang="nb-NO" dirty="0"/>
              <a:t>Etiske retningslinjer, produktbasert, </a:t>
            </a:r>
            <a:r>
              <a:rPr lang="nb-NO" dirty="0" err="1"/>
              <a:t>adferdsbasert</a:t>
            </a:r>
            <a:endParaRPr lang="nb-NO" dirty="0"/>
          </a:p>
          <a:p>
            <a:endParaRPr lang="nb-NO" dirty="0"/>
          </a:p>
        </p:txBody>
      </p:sp>
      <p:sp>
        <p:nvSpPr>
          <p:cNvPr id="4" name="Slide Number Placeholder 3"/>
          <p:cNvSpPr>
            <a:spLocks noGrp="1"/>
          </p:cNvSpPr>
          <p:nvPr>
            <p:ph type="sldNum" sz="quarter" idx="5"/>
          </p:nvPr>
        </p:nvSpPr>
        <p:spPr/>
        <p:txBody>
          <a:bodyPr/>
          <a:lstStyle/>
          <a:p>
            <a:fld id="{23FFFF08-BA74-3E4E-B67B-CFCBDE5D9836}" type="slidenum">
              <a:rPr lang="en-US" smtClean="0"/>
              <a:t>6</a:t>
            </a:fld>
            <a:endParaRPr lang="en-US"/>
          </a:p>
        </p:txBody>
      </p:sp>
    </p:spTree>
    <p:extLst>
      <p:ext uri="{BB962C8B-B14F-4D97-AF65-F5344CB8AC3E}">
        <p14:creationId xmlns:p14="http://schemas.microsoft.com/office/powerpoint/2010/main" val="1332916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NBIM: </a:t>
            </a:r>
          </a:p>
          <a:p>
            <a:pPr fontAlgn="base"/>
            <a:endParaRPr lang="en-US" sz="1200" dirty="0">
              <a:latin typeface="Arial" panose="020B0604020202020204" pitchFamily="34" charset="0"/>
            </a:endParaRPr>
          </a:p>
          <a:p>
            <a:pPr marL="285750" indent="-285750" fontAlgn="base">
              <a:buFont typeface="Arial" panose="020B0604020202020204" pitchFamily="34" charset="0"/>
              <a:buChar char="•"/>
            </a:pPr>
            <a:r>
              <a:rPr lang="en-US" sz="1200" b="0" i="0" dirty="0">
                <a:effectLst/>
                <a:latin typeface="Arial" panose="020B0604020202020204" pitchFamily="34" charset="0"/>
              </a:rPr>
              <a:t>Expectations document children’s rights launched 2007/8</a:t>
            </a:r>
          </a:p>
          <a:p>
            <a:pPr marL="285750" indent="-285750" fontAlgn="base">
              <a:buFont typeface="Arial" panose="020B0604020202020204" pitchFamily="34" charset="0"/>
              <a:buChar char="•"/>
            </a:pPr>
            <a:r>
              <a:rPr lang="en-US" sz="1200" dirty="0">
                <a:latin typeface="Arial" panose="020B0604020202020204" pitchFamily="34" charset="0"/>
              </a:rPr>
              <a:t>Revised 2015</a:t>
            </a:r>
          </a:p>
          <a:p>
            <a:pPr marL="285750" indent="-285750" fontAlgn="base">
              <a:buFont typeface="Arial" panose="020B0604020202020204" pitchFamily="34" charset="0"/>
              <a:buChar char="•"/>
            </a:pPr>
            <a:r>
              <a:rPr lang="en-US" sz="1200" b="0" i="0" dirty="0">
                <a:effectLst/>
                <a:latin typeface="Arial" panose="020B0604020202020204" pitchFamily="34" charset="0"/>
              </a:rPr>
              <a:t>Expectations document on human rights 2015/16?</a:t>
            </a:r>
          </a:p>
          <a:p>
            <a:pPr marL="285750" indent="-285750" fontAlgn="base">
              <a:buFont typeface="Arial" panose="020B0604020202020204" pitchFamily="34" charset="0"/>
              <a:buChar char="•"/>
            </a:pPr>
            <a:endParaRPr lang="en-US" sz="1200" b="0" i="0" dirty="0">
              <a:effectLst/>
              <a:latin typeface="Arial" panose="020B0604020202020204" pitchFamily="34" charset="0"/>
            </a:endParaRPr>
          </a:p>
          <a:p>
            <a:pPr marL="285750" indent="-285750" fontAlgn="base">
              <a:buFont typeface="Arial" panose="020B0604020202020204" pitchFamily="34" charset="0"/>
              <a:buChar char="•"/>
            </a:pPr>
            <a:r>
              <a:rPr lang="en-US" sz="1200" kern="1200" dirty="0">
                <a:solidFill>
                  <a:schemeClr val="tx1"/>
                </a:solidFill>
                <a:effectLst/>
                <a:latin typeface="+mn-lt"/>
                <a:ea typeface="+mn-ea"/>
                <a:cs typeface="+mn-cs"/>
              </a:rPr>
              <a:t>So far, there have been no cases under the Ethical Guidelines relating to unethical marketing. The cases under the criterion on fundamental ethical norms have thus far related natural resources and post conflict and/or occupation</a:t>
            </a:r>
            <a:endParaRPr lang="en-US" sz="1200" b="0" i="0" dirty="0">
              <a:effectLst/>
              <a:latin typeface="Arial" panose="020B0604020202020204" pitchFamily="34" charset="0"/>
            </a:endParaRPr>
          </a:p>
          <a:p>
            <a:endParaRPr lang="nb-NO" dirty="0"/>
          </a:p>
        </p:txBody>
      </p:sp>
      <p:sp>
        <p:nvSpPr>
          <p:cNvPr id="4" name="Slide Number Placeholder 3"/>
          <p:cNvSpPr>
            <a:spLocks noGrp="1"/>
          </p:cNvSpPr>
          <p:nvPr>
            <p:ph type="sldNum" sz="quarter" idx="5"/>
          </p:nvPr>
        </p:nvSpPr>
        <p:spPr/>
        <p:txBody>
          <a:bodyPr/>
          <a:lstStyle/>
          <a:p>
            <a:fld id="{23FFFF08-BA74-3E4E-B67B-CFCBDE5D9836}" type="slidenum">
              <a:rPr lang="en-US" smtClean="0"/>
              <a:t>7</a:t>
            </a:fld>
            <a:endParaRPr lang="en-US"/>
          </a:p>
        </p:txBody>
      </p:sp>
    </p:spTree>
    <p:extLst>
      <p:ext uri="{BB962C8B-B14F-4D97-AF65-F5344CB8AC3E}">
        <p14:creationId xmlns:p14="http://schemas.microsoft.com/office/powerpoint/2010/main" val="4180182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General </a:t>
            </a:r>
            <a:r>
              <a:rPr lang="nb-NO" dirty="0" err="1"/>
              <a:t>comment</a:t>
            </a:r>
            <a:r>
              <a:rPr lang="nb-NO" dirty="0"/>
              <a:t> 15, CRC, in 2013. </a:t>
            </a:r>
            <a:r>
              <a:rPr lang="nb-NO" dirty="0" err="1"/>
              <a:t>Also</a:t>
            </a:r>
            <a:r>
              <a:rPr lang="nb-NO" dirty="0"/>
              <a:t> </a:t>
            </a:r>
            <a:r>
              <a:rPr lang="nb-NO" dirty="0" err="1"/>
              <a:t>specifically</a:t>
            </a:r>
            <a:r>
              <a:rPr lang="nb-NO" dirty="0"/>
              <a:t> </a:t>
            </a:r>
            <a:r>
              <a:rPr lang="nb-NO" dirty="0" err="1"/>
              <a:t>mentioned</a:t>
            </a:r>
            <a:r>
              <a:rPr lang="nb-NO" dirty="0"/>
              <a:t> </a:t>
            </a:r>
            <a:r>
              <a:rPr lang="nb-NO" dirty="0" err="1"/>
              <a:t>the</a:t>
            </a:r>
            <a:r>
              <a:rPr lang="nb-NO" dirty="0"/>
              <a:t> </a:t>
            </a:r>
            <a:r>
              <a:rPr lang="nb-NO" dirty="0" err="1"/>
              <a:t>code</a:t>
            </a:r>
            <a:endParaRPr lang="nb-NO" dirty="0"/>
          </a:p>
          <a:p>
            <a:endParaRPr lang="nb-NO" dirty="0"/>
          </a:p>
          <a:p>
            <a:r>
              <a:rPr lang="nb-NO" dirty="0"/>
              <a:t>International </a:t>
            </a:r>
            <a:r>
              <a:rPr lang="nb-NO" dirty="0" err="1"/>
              <a:t>covenant</a:t>
            </a:r>
            <a:r>
              <a:rPr lang="nb-NO" dirty="0"/>
              <a:t> </a:t>
            </a:r>
            <a:r>
              <a:rPr lang="nb-NO" dirty="0" err="1"/>
              <a:t>on</a:t>
            </a:r>
            <a:r>
              <a:rPr lang="nb-NO" dirty="0"/>
              <a:t> </a:t>
            </a:r>
            <a:r>
              <a:rPr lang="nb-NO" dirty="0" err="1"/>
              <a:t>Economic</a:t>
            </a:r>
            <a:r>
              <a:rPr lang="nb-NO" dirty="0"/>
              <a:t>, </a:t>
            </a:r>
            <a:r>
              <a:rPr lang="nb-NO" dirty="0" err="1"/>
              <a:t>Social</a:t>
            </a:r>
            <a:r>
              <a:rPr lang="nb-NO" dirty="0"/>
              <a:t> and Cultural </a:t>
            </a:r>
            <a:r>
              <a:rPr lang="nb-NO" dirty="0" err="1"/>
              <a:t>rights</a:t>
            </a:r>
            <a:r>
              <a:rPr lang="nb-NO" dirty="0"/>
              <a:t> (ICESCR), </a:t>
            </a:r>
            <a:r>
              <a:rPr lang="nb-NO" dirty="0" err="1"/>
              <a:t>article</a:t>
            </a:r>
            <a:r>
              <a:rPr lang="nb-NO" dirty="0"/>
              <a:t> 11 (right to </a:t>
            </a:r>
            <a:r>
              <a:rPr lang="nb-NO" dirty="0" err="1"/>
              <a:t>adequate</a:t>
            </a:r>
            <a:r>
              <a:rPr lang="nb-NO" dirty="0"/>
              <a:t> standard </a:t>
            </a:r>
            <a:r>
              <a:rPr lang="nb-NO" dirty="0" err="1"/>
              <a:t>of</a:t>
            </a:r>
            <a:r>
              <a:rPr lang="nb-NO" dirty="0"/>
              <a:t> </a:t>
            </a:r>
            <a:r>
              <a:rPr lang="nb-NO" dirty="0" err="1"/>
              <a:t>living</a:t>
            </a:r>
            <a:r>
              <a:rPr lang="nb-NO" dirty="0"/>
              <a:t>, </a:t>
            </a:r>
            <a:r>
              <a:rPr lang="nb-NO" dirty="0" err="1"/>
              <a:t>incl</a:t>
            </a:r>
            <a:r>
              <a:rPr lang="nb-NO" dirty="0"/>
              <a:t> </a:t>
            </a:r>
            <a:r>
              <a:rPr lang="nb-NO" dirty="0" err="1"/>
              <a:t>adequate</a:t>
            </a:r>
            <a:r>
              <a:rPr lang="nb-NO" dirty="0"/>
              <a:t> </a:t>
            </a:r>
            <a:r>
              <a:rPr lang="nb-NO" dirty="0" err="1"/>
              <a:t>food</a:t>
            </a:r>
            <a:r>
              <a:rPr lang="nb-NO" dirty="0"/>
              <a:t>. General </a:t>
            </a:r>
            <a:r>
              <a:rPr lang="nb-NO" dirty="0" err="1"/>
              <a:t>comment</a:t>
            </a:r>
            <a:r>
              <a:rPr lang="nb-NO" dirty="0"/>
              <a:t> 12 (1999) </a:t>
            </a:r>
            <a:r>
              <a:rPr lang="nb-NO" dirty="0" err="1"/>
              <a:t>specifies</a:t>
            </a:r>
            <a:r>
              <a:rPr lang="nb-NO" dirty="0"/>
              <a:t> </a:t>
            </a:r>
            <a:r>
              <a:rPr lang="nb-NO" dirty="0" err="1"/>
              <a:t>breastfeeding</a:t>
            </a:r>
            <a:r>
              <a:rPr lang="nb-NO" dirty="0"/>
              <a:t> and </a:t>
            </a:r>
            <a:r>
              <a:rPr lang="nb-NO" dirty="0" err="1"/>
              <a:t>regulation</a:t>
            </a:r>
            <a:r>
              <a:rPr lang="nb-NO" dirty="0"/>
              <a:t> </a:t>
            </a:r>
            <a:r>
              <a:rPr lang="nb-NO" dirty="0" err="1"/>
              <a:t>of</a:t>
            </a:r>
            <a:r>
              <a:rPr lang="nb-NO" dirty="0"/>
              <a:t> BMS</a:t>
            </a:r>
          </a:p>
          <a:p>
            <a:endParaRPr lang="nb-NO" dirty="0"/>
          </a:p>
          <a:p>
            <a:r>
              <a:rPr lang="nb-NO" dirty="0" err="1"/>
              <a:t>Also</a:t>
            </a:r>
            <a:r>
              <a:rPr lang="nb-NO" dirty="0"/>
              <a:t> ICESCR, </a:t>
            </a:r>
            <a:r>
              <a:rPr lang="nb-NO" dirty="0" err="1"/>
              <a:t>article</a:t>
            </a:r>
            <a:r>
              <a:rPr lang="nb-NO" dirty="0"/>
              <a:t> 12, right to health, </a:t>
            </a:r>
            <a:r>
              <a:rPr lang="nb-NO" dirty="0" err="1"/>
              <a:t>on</a:t>
            </a:r>
            <a:r>
              <a:rPr lang="nb-NO" dirty="0"/>
              <a:t> </a:t>
            </a:r>
            <a:r>
              <a:rPr lang="nb-NO" dirty="0" err="1"/>
              <a:t>infant</a:t>
            </a:r>
            <a:r>
              <a:rPr lang="nb-NO" dirty="0"/>
              <a:t> </a:t>
            </a:r>
            <a:r>
              <a:rPr lang="nb-NO" dirty="0" err="1"/>
              <a:t>mortality</a:t>
            </a:r>
            <a:r>
              <a:rPr lang="nb-NO" dirty="0"/>
              <a:t>, </a:t>
            </a:r>
            <a:r>
              <a:rPr lang="nb-NO" dirty="0" err="1"/>
              <a:t>but</a:t>
            </a:r>
            <a:r>
              <a:rPr lang="nb-NO" dirty="0"/>
              <a:t> general </a:t>
            </a:r>
            <a:r>
              <a:rPr lang="nb-NO" dirty="0" err="1"/>
              <a:t>comment</a:t>
            </a:r>
            <a:r>
              <a:rPr lang="nb-NO" dirty="0"/>
              <a:t> 14 </a:t>
            </a:r>
            <a:r>
              <a:rPr lang="nb-NO" dirty="0" err="1"/>
              <a:t>on</a:t>
            </a:r>
            <a:r>
              <a:rPr lang="nb-NO" dirty="0"/>
              <a:t> </a:t>
            </a:r>
            <a:r>
              <a:rPr lang="nb-NO" dirty="0" err="1"/>
              <a:t>the</a:t>
            </a:r>
            <a:r>
              <a:rPr lang="nb-NO" dirty="0"/>
              <a:t> right to health </a:t>
            </a:r>
            <a:r>
              <a:rPr lang="nb-NO" dirty="0" err="1"/>
              <a:t>does</a:t>
            </a:r>
            <a:r>
              <a:rPr lang="nb-NO" dirty="0"/>
              <a:t> not </a:t>
            </a:r>
            <a:r>
              <a:rPr lang="nb-NO" dirty="0" err="1"/>
              <a:t>mention</a:t>
            </a:r>
            <a:r>
              <a:rPr lang="nb-NO" dirty="0"/>
              <a:t> </a:t>
            </a:r>
            <a:r>
              <a:rPr lang="nb-NO" dirty="0" err="1"/>
              <a:t>breastfeeding</a:t>
            </a:r>
            <a:r>
              <a:rPr lang="nb-NO" dirty="0"/>
              <a:t>, nor </a:t>
            </a:r>
            <a:r>
              <a:rPr lang="nb-NO" dirty="0" err="1"/>
              <a:t>the</a:t>
            </a:r>
            <a:r>
              <a:rPr lang="nb-NO" dirty="0"/>
              <a:t> </a:t>
            </a:r>
            <a:r>
              <a:rPr lang="nb-NO" dirty="0" err="1"/>
              <a:t>code</a:t>
            </a:r>
            <a:endParaRPr lang="nb-NO" dirty="0"/>
          </a:p>
          <a:p>
            <a:endParaRPr lang="nb-NO" dirty="0"/>
          </a:p>
          <a:p>
            <a:r>
              <a:rPr lang="nb-NO" dirty="0"/>
              <a:t>CRBP: </a:t>
            </a:r>
            <a:r>
              <a:rPr lang="nb-NO" dirty="0" err="1"/>
              <a:t>Principle</a:t>
            </a:r>
            <a:r>
              <a:rPr lang="nb-NO" dirty="0"/>
              <a:t> 6 </a:t>
            </a:r>
            <a:r>
              <a:rPr lang="nb-NO" dirty="0" err="1"/>
              <a:t>on</a:t>
            </a:r>
            <a:r>
              <a:rPr lang="nb-NO" dirty="0"/>
              <a:t> </a:t>
            </a:r>
            <a:r>
              <a:rPr lang="nb-NO" dirty="0" err="1"/>
              <a:t>marketing</a:t>
            </a:r>
            <a:r>
              <a:rPr lang="nb-NO" dirty="0"/>
              <a:t>, : </a:t>
            </a:r>
            <a:r>
              <a:rPr lang="en-US" sz="1200" b="1" i="0" kern="1200" dirty="0">
                <a:solidFill>
                  <a:schemeClr val="tx1"/>
                </a:solidFill>
                <a:effectLst/>
                <a:latin typeface="+mn-lt"/>
                <a:ea typeface="+mn-ea"/>
                <a:cs typeface="+mn-cs"/>
              </a:rPr>
              <a:t>Complying with the standards of business conduct in World Health Assembly instruments related to marketing health. </a:t>
            </a:r>
            <a:r>
              <a:rPr lang="en-US" dirty="0"/>
              <a:t/>
            </a:r>
            <a:br>
              <a:rPr lang="en-US" dirty="0"/>
            </a:br>
            <a:r>
              <a:rPr lang="en-US" sz="1200" b="0" i="0" kern="1200" dirty="0">
                <a:solidFill>
                  <a:schemeClr val="tx1"/>
                </a:solidFill>
                <a:effectLst/>
                <a:latin typeface="+mn-lt"/>
                <a:ea typeface="+mn-ea"/>
                <a:cs typeface="+mn-cs"/>
              </a:rPr>
              <a:t>Comply with the standards of business conduct in World Health Assembly instruments related to marketing and health in all countries. Where national law prescribes a higher standard, business must follow that standard.</a:t>
            </a:r>
            <a:endParaRPr lang="nb-NO" dirty="0"/>
          </a:p>
        </p:txBody>
      </p:sp>
      <p:sp>
        <p:nvSpPr>
          <p:cNvPr id="4" name="Slide Number Placeholder 3"/>
          <p:cNvSpPr>
            <a:spLocks noGrp="1"/>
          </p:cNvSpPr>
          <p:nvPr>
            <p:ph type="sldNum" sz="quarter" idx="5"/>
          </p:nvPr>
        </p:nvSpPr>
        <p:spPr/>
        <p:txBody>
          <a:bodyPr/>
          <a:lstStyle/>
          <a:p>
            <a:fld id="{23FFFF08-BA74-3E4E-B67B-CFCBDE5D9836}" type="slidenum">
              <a:rPr lang="en-US" smtClean="0"/>
              <a:t>8</a:t>
            </a:fld>
            <a:endParaRPr lang="en-US"/>
          </a:p>
        </p:txBody>
      </p:sp>
    </p:spTree>
    <p:extLst>
      <p:ext uri="{BB962C8B-B14F-4D97-AF65-F5344CB8AC3E}">
        <p14:creationId xmlns:p14="http://schemas.microsoft.com/office/powerpoint/2010/main" val="836590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Da vi startet arbeidet vårt, var </a:t>
            </a:r>
            <a:r>
              <a:rPr lang="nb-NO" dirty="0" err="1"/>
              <a:t>Nestle</a:t>
            </a:r>
            <a:r>
              <a:rPr lang="nb-NO" dirty="0"/>
              <a:t> den største enkeltinvesteringen til Oljefondet.  Utgangen av 2018 femte største enkeltinvestering, aksjebeholdning på 53,9 milliarder, utgjør en eierandel på 2,3 %</a:t>
            </a:r>
          </a:p>
        </p:txBody>
      </p:sp>
      <p:sp>
        <p:nvSpPr>
          <p:cNvPr id="4" name="Slide Number Placeholder 3"/>
          <p:cNvSpPr>
            <a:spLocks noGrp="1"/>
          </p:cNvSpPr>
          <p:nvPr>
            <p:ph type="sldNum" sz="quarter" idx="5"/>
          </p:nvPr>
        </p:nvSpPr>
        <p:spPr/>
        <p:txBody>
          <a:bodyPr/>
          <a:lstStyle/>
          <a:p>
            <a:fld id="{23FFFF08-BA74-3E4E-B67B-CFCBDE5D9836}" type="slidenum">
              <a:rPr lang="en-US" smtClean="0"/>
              <a:t>9</a:t>
            </a:fld>
            <a:endParaRPr lang="en-US"/>
          </a:p>
        </p:txBody>
      </p:sp>
    </p:spTree>
    <p:extLst>
      <p:ext uri="{BB962C8B-B14F-4D97-AF65-F5344CB8AC3E}">
        <p14:creationId xmlns:p14="http://schemas.microsoft.com/office/powerpoint/2010/main" val="40596467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Helsepersonell, nybakte mødre, bestemødre, butikkeiere.</a:t>
            </a:r>
          </a:p>
        </p:txBody>
      </p:sp>
      <p:sp>
        <p:nvSpPr>
          <p:cNvPr id="4" name="Slide Number Placeholder 3"/>
          <p:cNvSpPr>
            <a:spLocks noGrp="1"/>
          </p:cNvSpPr>
          <p:nvPr>
            <p:ph type="sldNum" sz="quarter" idx="5"/>
          </p:nvPr>
        </p:nvSpPr>
        <p:spPr/>
        <p:txBody>
          <a:bodyPr/>
          <a:lstStyle/>
          <a:p>
            <a:fld id="{23FFFF08-BA74-3E4E-B67B-CFCBDE5D9836}" type="slidenum">
              <a:rPr lang="en-US" smtClean="0"/>
              <a:t>14</a:t>
            </a:fld>
            <a:endParaRPr lang="en-US"/>
          </a:p>
        </p:txBody>
      </p:sp>
    </p:spTree>
    <p:extLst>
      <p:ext uri="{BB962C8B-B14F-4D97-AF65-F5344CB8AC3E}">
        <p14:creationId xmlns:p14="http://schemas.microsoft.com/office/powerpoint/2010/main" val="1122771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Vi har lang tradisjon for å inkludere et folkelig mobiliseringselement i våre påvirkningskampanjer. Å mobilisere støtte fra folket kan være effektivt nå man skal påvirke beslutningstakere. Morsmelk-kampanjen retter seg ikke først og fremst mot politikere, men mot Oljefondet. Det er minst like relevant å involvere publikum, siden det norske folk er juridiske eiere av oljefondet, og har rett til å bry seg med hva pengene deres blir investert i. Et annet viktig aspekt med å henvende seg ut mot folk er informasjon, opplysning, bevisstgjøring. Vi er bevisste på å gi folk et handlingsalternativ, i dette tilfellet var det en underskriftskampanje. </a:t>
            </a:r>
          </a:p>
        </p:txBody>
      </p:sp>
      <p:sp>
        <p:nvSpPr>
          <p:cNvPr id="4" name="Slide Number Placeholder 3"/>
          <p:cNvSpPr>
            <a:spLocks noGrp="1"/>
          </p:cNvSpPr>
          <p:nvPr>
            <p:ph type="sldNum" sz="quarter" idx="5"/>
          </p:nvPr>
        </p:nvSpPr>
        <p:spPr/>
        <p:txBody>
          <a:bodyPr/>
          <a:lstStyle/>
          <a:p>
            <a:fld id="{23FFFF08-BA74-3E4E-B67B-CFCBDE5D9836}" type="slidenum">
              <a:rPr lang="en-US" smtClean="0"/>
              <a:t>16</a:t>
            </a:fld>
            <a:endParaRPr lang="en-US"/>
          </a:p>
        </p:txBody>
      </p:sp>
    </p:spTree>
    <p:extLst>
      <p:ext uri="{BB962C8B-B14F-4D97-AF65-F5344CB8AC3E}">
        <p14:creationId xmlns:p14="http://schemas.microsoft.com/office/powerpoint/2010/main" val="2159939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Dagsavisen, Aftenposten</a:t>
            </a:r>
          </a:p>
        </p:txBody>
      </p:sp>
      <p:sp>
        <p:nvSpPr>
          <p:cNvPr id="4" name="Slide Number Placeholder 3"/>
          <p:cNvSpPr>
            <a:spLocks noGrp="1"/>
          </p:cNvSpPr>
          <p:nvPr>
            <p:ph type="sldNum" sz="quarter" idx="5"/>
          </p:nvPr>
        </p:nvSpPr>
        <p:spPr/>
        <p:txBody>
          <a:bodyPr/>
          <a:lstStyle/>
          <a:p>
            <a:fld id="{23FFFF08-BA74-3E4E-B67B-CFCBDE5D9836}" type="slidenum">
              <a:rPr lang="en-US" smtClean="0"/>
              <a:t>17</a:t>
            </a:fld>
            <a:endParaRPr lang="en-US"/>
          </a:p>
        </p:txBody>
      </p:sp>
    </p:spTree>
    <p:extLst>
      <p:ext uri="{BB962C8B-B14F-4D97-AF65-F5344CB8AC3E}">
        <p14:creationId xmlns:p14="http://schemas.microsoft.com/office/powerpoint/2010/main" val="24585617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0" y="0"/>
            <a:ext cx="9144000" cy="117230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userDrawn="1"/>
        </p:nvSpPr>
        <p:spPr>
          <a:xfrm>
            <a:off x="156308" y="149795"/>
            <a:ext cx="8824871" cy="10811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625148" y="866775"/>
            <a:ext cx="8075613" cy="1197787"/>
          </a:xfrm>
        </p:spPr>
        <p:txBody>
          <a:bodyPr anchor="t">
            <a:normAutofit/>
          </a:bodyPr>
          <a:lstStyle>
            <a:lvl1pPr>
              <a:lnSpc>
                <a:spcPct val="95000"/>
              </a:lnSpc>
              <a:defRPr sz="4800" b="0" i="0" cap="none">
                <a:latin typeface="Trade Gothic LT Com Cn" panose="020B0806040303020004" pitchFamily="34" charset="0"/>
                <a:cs typeface="Trade Gothic LT Com Cn" panose="020B0806040303020004" pitchFamily="34" charset="0"/>
              </a:defRPr>
            </a:lvl1pPr>
          </a:lstStyle>
          <a:p>
            <a:r>
              <a:rPr lang="en-GB" dirty="0"/>
              <a:t>CLICK TO EDIT MASTER TITLE STYLE</a:t>
            </a:r>
            <a:endParaRPr lang="en-US" dirty="0"/>
          </a:p>
        </p:txBody>
      </p:sp>
      <p:sp>
        <p:nvSpPr>
          <p:cNvPr id="11" name="Picture Placeholder 10"/>
          <p:cNvSpPr>
            <a:spLocks noGrp="1"/>
          </p:cNvSpPr>
          <p:nvPr>
            <p:ph type="pic" sz="quarter" idx="10"/>
          </p:nvPr>
        </p:nvSpPr>
        <p:spPr>
          <a:xfrm>
            <a:off x="150813" y="2213627"/>
            <a:ext cx="8829675" cy="4494213"/>
          </a:xfrm>
        </p:spPr>
        <p:txBody>
          <a:bodyPr/>
          <a:lstStyle/>
          <a:p>
            <a:r>
              <a:rPr lang="en-US"/>
              <a:t>Click icon to add picture</a:t>
            </a:r>
            <a:endParaRPr lang="en-US" dirty="0"/>
          </a:p>
        </p:txBody>
      </p:sp>
      <p:sp>
        <p:nvSpPr>
          <p:cNvPr id="12" name="Date Placeholder 11"/>
          <p:cNvSpPr>
            <a:spLocks noGrp="1"/>
          </p:cNvSpPr>
          <p:nvPr>
            <p:ph type="dt" sz="half" idx="11"/>
          </p:nvPr>
        </p:nvSpPr>
        <p:spPr>
          <a:xfrm>
            <a:off x="7223650" y="344650"/>
            <a:ext cx="1581319" cy="365125"/>
          </a:xfrm>
        </p:spPr>
        <p:txBody>
          <a:bodyPr/>
          <a:lstStyle>
            <a:lvl1pPr algn="r">
              <a:defRPr/>
            </a:lvl1pPr>
          </a:lstStyle>
          <a:p>
            <a:r>
              <a:rPr lang="nb-NO"/>
              <a:t>17.06.19</a:t>
            </a:r>
            <a:endParaRPr lang="en-US" dirty="0"/>
          </a:p>
        </p:txBody>
      </p:sp>
      <p:pic>
        <p:nvPicPr>
          <p:cNvPr id="10"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6531" y="303652"/>
            <a:ext cx="1521020" cy="412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8566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1">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nb-NO"/>
              <a:t>17.06.19</a:t>
            </a:r>
            <a:endParaRPr lang="en-US" dirty="0"/>
          </a:p>
        </p:txBody>
      </p:sp>
      <p:sp>
        <p:nvSpPr>
          <p:cNvPr id="5" name="Footer Placeholder 4"/>
          <p:cNvSpPr>
            <a:spLocks noGrp="1"/>
          </p:cNvSpPr>
          <p:nvPr>
            <p:ph type="ftr" sz="quarter" idx="11"/>
          </p:nvPr>
        </p:nvSpPr>
        <p:spPr/>
        <p:txBody>
          <a:bodyPr/>
          <a:lstStyle/>
          <a:p>
            <a:r>
              <a:rPr lang="nb-NO"/>
              <a:t>Presentation FoHRC</a:t>
            </a:r>
            <a:endParaRPr lang="en-US"/>
          </a:p>
        </p:txBody>
      </p:sp>
      <p:sp>
        <p:nvSpPr>
          <p:cNvPr id="6" name="Slide Number Placeholder 5"/>
          <p:cNvSpPr>
            <a:spLocks noGrp="1"/>
          </p:cNvSpPr>
          <p:nvPr>
            <p:ph type="sldNum" sz="quarter" idx="12"/>
          </p:nvPr>
        </p:nvSpPr>
        <p:spPr/>
        <p:txBody>
          <a:bodyPr/>
          <a:lstStyle/>
          <a:p>
            <a:fld id="{C3FDE51E-0052-334C-A4B2-C567FE9F326F}" type="slidenum">
              <a:rPr lang="en-US" smtClean="0"/>
              <a:t>‹#›</a:t>
            </a:fld>
            <a:endParaRPr lang="en-US"/>
          </a:p>
        </p:txBody>
      </p:sp>
      <p:sp>
        <p:nvSpPr>
          <p:cNvPr id="7" name="Rectangle 6"/>
          <p:cNvSpPr/>
          <p:nvPr userDrawn="1"/>
        </p:nvSpPr>
        <p:spPr>
          <a:xfrm>
            <a:off x="4572000" y="0"/>
            <a:ext cx="4572000" cy="630713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470768" y="1171576"/>
            <a:ext cx="3243019" cy="1219798"/>
          </a:xfrm>
        </p:spPr>
        <p:txBody>
          <a:bodyPr anchor="t">
            <a:normAutofit/>
          </a:bodyPr>
          <a:lstStyle>
            <a:lvl1pPr algn="l">
              <a:lnSpc>
                <a:spcPct val="95000"/>
              </a:lnSpc>
              <a:defRPr sz="3200" b="0" i="0" cap="none">
                <a:solidFill>
                  <a:schemeClr val="bg1"/>
                </a:solidFill>
                <a:latin typeface="Trade Gothic LT Com Cn" panose="020B0806040303020004" pitchFamily="34" charset="0"/>
                <a:cs typeface="Trade Gothic LT Com Cn" panose="020B0806040303020004" pitchFamily="34" charset="0"/>
              </a:defRPr>
            </a:lvl1pPr>
          </a:lstStyle>
          <a:p>
            <a:r>
              <a:rPr lang="en-GB" dirty="0"/>
              <a:t>CLICK TO EDIT MASTER TITLE STYLE</a:t>
            </a:r>
            <a:endParaRPr lang="en-US" dirty="0"/>
          </a:p>
        </p:txBody>
      </p:sp>
      <p:sp>
        <p:nvSpPr>
          <p:cNvPr id="3" name="Text Placeholder 2"/>
          <p:cNvSpPr>
            <a:spLocks noGrp="1"/>
          </p:cNvSpPr>
          <p:nvPr>
            <p:ph type="body" idx="1"/>
          </p:nvPr>
        </p:nvSpPr>
        <p:spPr>
          <a:xfrm>
            <a:off x="5470767" y="2395663"/>
            <a:ext cx="3243020" cy="2684219"/>
          </a:xfrm>
        </p:spPr>
        <p:txBody>
          <a:bodyPr anchor="t">
            <a:normAutofit/>
          </a:bodyPr>
          <a:lstStyle>
            <a:lvl1pPr marL="0" indent="0">
              <a:buNone/>
              <a:defRPr sz="1800" b="0" i="0">
                <a:solidFill>
                  <a:srgbClr val="FFFFFF"/>
                </a:solidFill>
                <a:latin typeface="Gill Sans Infant Std"/>
                <a:cs typeface="Gill Sans Infant Std"/>
              </a:defRPr>
            </a:lvl1pPr>
            <a:lvl2pPr marL="0" indent="0">
              <a:buNone/>
              <a:defRPr sz="1800">
                <a:solidFill>
                  <a:schemeClr val="bg1"/>
                </a:solidFill>
              </a:defRPr>
            </a:lvl2pPr>
            <a:lvl3pPr marL="1588" indent="0">
              <a:buNone/>
              <a:defRPr sz="1800">
                <a:solidFill>
                  <a:srgbClr val="FFFFFF"/>
                </a:solidFill>
              </a:defRPr>
            </a:lvl3pPr>
            <a:lvl4pPr marL="0" indent="0">
              <a:buNone/>
              <a:defRPr sz="1800">
                <a:solidFill>
                  <a:srgbClr val="FFFFFF"/>
                </a:solidFill>
              </a:defRPr>
            </a:lvl4pPr>
            <a:lvl5pPr marL="0" indent="0">
              <a:buNone/>
              <a:defRPr sz="1800">
                <a:solidFill>
                  <a:srgbClr val="FFFFFF"/>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cxnSp>
        <p:nvCxnSpPr>
          <p:cNvPr id="9" name="Straight Connector 8"/>
          <p:cNvCxnSpPr/>
          <p:nvPr userDrawn="1"/>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Picture Placeholder 11"/>
          <p:cNvSpPr>
            <a:spLocks noGrp="1"/>
          </p:cNvSpPr>
          <p:nvPr>
            <p:ph type="pic" sz="quarter" idx="13"/>
          </p:nvPr>
        </p:nvSpPr>
        <p:spPr>
          <a:xfrm>
            <a:off x="152400" y="155738"/>
            <a:ext cx="5002416" cy="5985852"/>
          </a:xfrm>
        </p:spPr>
        <p:txBody>
          <a:bodyPr/>
          <a:lstStyle/>
          <a:p>
            <a:r>
              <a:rPr lang="en-US"/>
              <a:t>Click icon to add picture</a:t>
            </a:r>
          </a:p>
        </p:txBody>
      </p:sp>
      <p:pic>
        <p:nvPicPr>
          <p:cNvPr id="13"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7661" y="6425702"/>
            <a:ext cx="1403189" cy="38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721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15" name="Rectangle 14"/>
          <p:cNvSpPr/>
          <p:nvPr userDrawn="1"/>
        </p:nvSpPr>
        <p:spPr>
          <a:xfrm>
            <a:off x="0" y="0"/>
            <a:ext cx="9144000" cy="117230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userDrawn="1"/>
        </p:nvSpPr>
        <p:spPr>
          <a:xfrm>
            <a:off x="156308" y="149795"/>
            <a:ext cx="8824871" cy="10811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r>
              <a:rPr lang="nb-NO"/>
              <a:t>17.06.19</a:t>
            </a:r>
            <a:endParaRPr lang="en-US" dirty="0"/>
          </a:p>
        </p:txBody>
      </p:sp>
      <p:sp>
        <p:nvSpPr>
          <p:cNvPr id="5" name="Footer Placeholder 4"/>
          <p:cNvSpPr>
            <a:spLocks noGrp="1"/>
          </p:cNvSpPr>
          <p:nvPr>
            <p:ph type="ftr" sz="quarter" idx="11"/>
          </p:nvPr>
        </p:nvSpPr>
        <p:spPr/>
        <p:txBody>
          <a:bodyPr/>
          <a:lstStyle/>
          <a:p>
            <a:r>
              <a:rPr lang="nb-NO"/>
              <a:t>Presentation FoHRC</a:t>
            </a:r>
            <a:endParaRPr lang="en-US"/>
          </a:p>
        </p:txBody>
      </p:sp>
      <p:sp>
        <p:nvSpPr>
          <p:cNvPr id="6" name="Slide Number Placeholder 5"/>
          <p:cNvSpPr>
            <a:spLocks noGrp="1"/>
          </p:cNvSpPr>
          <p:nvPr>
            <p:ph type="sldNum" sz="quarter" idx="12"/>
          </p:nvPr>
        </p:nvSpPr>
        <p:spPr/>
        <p:txBody>
          <a:bodyPr/>
          <a:lstStyle/>
          <a:p>
            <a:fld id="{C3FDE51E-0052-334C-A4B2-C567FE9F326F}" type="slidenum">
              <a:rPr lang="en-US" smtClean="0"/>
              <a:t>‹#›</a:t>
            </a:fld>
            <a:endParaRPr lang="en-US"/>
          </a:p>
        </p:txBody>
      </p:sp>
      <p:sp>
        <p:nvSpPr>
          <p:cNvPr id="2" name="Title 1"/>
          <p:cNvSpPr>
            <a:spLocks noGrp="1"/>
          </p:cNvSpPr>
          <p:nvPr>
            <p:ph type="title" hasCustomPrompt="1"/>
          </p:nvPr>
        </p:nvSpPr>
        <p:spPr>
          <a:xfrm>
            <a:off x="424763" y="310836"/>
            <a:ext cx="8282643" cy="1348102"/>
          </a:xfrm>
        </p:spPr>
        <p:txBody>
          <a:bodyPr anchor="t">
            <a:normAutofit/>
          </a:bodyPr>
          <a:lstStyle>
            <a:lvl1pPr algn="l">
              <a:lnSpc>
                <a:spcPct val="85000"/>
              </a:lnSpc>
              <a:defRPr sz="4800" b="0" i="0" cap="none">
                <a:solidFill>
                  <a:schemeClr val="tx1"/>
                </a:solidFill>
                <a:latin typeface="Trade Gothic LT Com Cn" panose="020B0806040303020004" pitchFamily="34" charset="0"/>
                <a:cs typeface="Trade Gothic LT Com Cn" panose="020B0806040303020004" pitchFamily="34" charset="0"/>
              </a:defRPr>
            </a:lvl1pPr>
          </a:lstStyle>
          <a:p>
            <a:r>
              <a:rPr lang="en-GB" dirty="0"/>
              <a:t>CLICK TO EDIT MASTER TITLE STYLE</a:t>
            </a:r>
            <a:endParaRPr lang="en-US" dirty="0"/>
          </a:p>
        </p:txBody>
      </p:sp>
      <p:cxnSp>
        <p:nvCxnSpPr>
          <p:cNvPr id="9" name="Straight Connector 8"/>
          <p:cNvCxnSpPr/>
          <p:nvPr userDrawn="1"/>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Picture Placeholder 11"/>
          <p:cNvSpPr>
            <a:spLocks noGrp="1"/>
          </p:cNvSpPr>
          <p:nvPr>
            <p:ph type="pic" sz="quarter" idx="13"/>
          </p:nvPr>
        </p:nvSpPr>
        <p:spPr>
          <a:xfrm>
            <a:off x="155738" y="2200274"/>
            <a:ext cx="8824750" cy="4106864"/>
          </a:xfrm>
        </p:spPr>
        <p:txBody>
          <a:bodyPr/>
          <a:lstStyle/>
          <a:p>
            <a:r>
              <a:rPr lang="en-US"/>
              <a:t>Click icon to add picture</a:t>
            </a:r>
            <a:endParaRPr lang="en-US" dirty="0"/>
          </a:p>
        </p:txBody>
      </p:sp>
    </p:spTree>
    <p:extLst>
      <p:ext uri="{BB962C8B-B14F-4D97-AF65-F5344CB8AC3E}">
        <p14:creationId xmlns:p14="http://schemas.microsoft.com/office/powerpoint/2010/main" val="2377348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Agenda">
    <p:spTree>
      <p:nvGrpSpPr>
        <p:cNvPr id="1" name=""/>
        <p:cNvGrpSpPr/>
        <p:nvPr/>
      </p:nvGrpSpPr>
      <p:grpSpPr>
        <a:xfrm>
          <a:off x="0" y="0"/>
          <a:ext cx="0" cy="0"/>
          <a:chOff x="0" y="0"/>
          <a:chExt cx="0" cy="0"/>
        </a:xfrm>
      </p:grpSpPr>
      <p:sp>
        <p:nvSpPr>
          <p:cNvPr id="12" name="Rectangle 11"/>
          <p:cNvSpPr/>
          <p:nvPr userDrawn="1"/>
        </p:nvSpPr>
        <p:spPr>
          <a:xfrm>
            <a:off x="0" y="0"/>
            <a:ext cx="9144000" cy="117230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userDrawn="1"/>
        </p:nvSpPr>
        <p:spPr>
          <a:xfrm>
            <a:off x="147638" y="1171574"/>
            <a:ext cx="8832850" cy="513556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424634" y="202994"/>
            <a:ext cx="8282640" cy="787605"/>
          </a:xfrm>
        </p:spPr>
        <p:txBody>
          <a:bodyPr>
            <a:noAutofit/>
          </a:bodyPr>
          <a:lstStyle>
            <a:lvl1pPr>
              <a:defRPr sz="4800" b="0" i="0" cap="none">
                <a:solidFill>
                  <a:schemeClr val="bg1"/>
                </a:solidFill>
                <a:latin typeface="Trade Gothic LT Com Cn" panose="020B0806040303020004" pitchFamily="34" charset="0"/>
                <a:cs typeface="Trade Gothic LT Com Cn" panose="020B08060403030200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431147" y="1600200"/>
            <a:ext cx="8276127" cy="4547903"/>
          </a:xfrm>
        </p:spPr>
        <p:txBody>
          <a:bodyPr/>
          <a:lstStyle>
            <a:lvl1pPr>
              <a:defRPr b="0">
                <a:solidFill>
                  <a:schemeClr val="tx1"/>
                </a:solidFill>
              </a:defRPr>
            </a:lvl1pPr>
            <a:lvl2pPr marL="266700" indent="-266700">
              <a:buClr>
                <a:schemeClr val="tx2"/>
              </a:buClr>
              <a:buFont typeface="Arial"/>
              <a:buChar char="•"/>
              <a:defRPr sz="1800"/>
            </a:lvl2pPr>
            <a:lvl3pPr marL="266700" indent="-266700">
              <a:defRPr sz="1800"/>
            </a:lvl3pPr>
            <a:lvl4pPr marL="266700" indent="-266700">
              <a:buClr>
                <a:schemeClr val="tx2"/>
              </a:buClr>
              <a:buFont typeface="Arial"/>
              <a:buChar char="•"/>
              <a:defRPr sz="1800"/>
            </a:lvl4pPr>
            <a:lvl5pPr marL="266700" indent="-2667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nb-NO"/>
              <a:t>17.06.19</a:t>
            </a:r>
            <a:endParaRPr lang="en-US" dirty="0"/>
          </a:p>
        </p:txBody>
      </p:sp>
      <p:sp>
        <p:nvSpPr>
          <p:cNvPr id="5" name="Footer Placeholder 4"/>
          <p:cNvSpPr>
            <a:spLocks noGrp="1"/>
          </p:cNvSpPr>
          <p:nvPr>
            <p:ph type="ftr" sz="quarter" idx="11"/>
          </p:nvPr>
        </p:nvSpPr>
        <p:spPr/>
        <p:txBody>
          <a:bodyPr/>
          <a:lstStyle/>
          <a:p>
            <a:r>
              <a:rPr lang="nb-NO"/>
              <a:t>Presentation FoHRC</a:t>
            </a:r>
            <a:endParaRPr lang="en-US"/>
          </a:p>
        </p:txBody>
      </p:sp>
      <p:sp>
        <p:nvSpPr>
          <p:cNvPr id="6" name="Slide Number Placeholder 5"/>
          <p:cNvSpPr>
            <a:spLocks noGrp="1"/>
          </p:cNvSpPr>
          <p:nvPr>
            <p:ph type="sldNum" sz="quarter" idx="12"/>
          </p:nvPr>
        </p:nvSpPr>
        <p:spPr/>
        <p:txBody>
          <a:bodyPr/>
          <a:lstStyle/>
          <a:p>
            <a:fld id="{C3FDE51E-0052-334C-A4B2-C567FE9F326F}" type="slidenum">
              <a:rPr lang="en-US" smtClean="0"/>
              <a:t>‹#›</a:t>
            </a:fld>
            <a:endParaRPr lang="en-US"/>
          </a:p>
        </p:txBody>
      </p:sp>
      <p:cxnSp>
        <p:nvCxnSpPr>
          <p:cNvPr id="10" name="Straight Connector 9"/>
          <p:cNvCxnSpPr/>
          <p:nvPr userDrawn="1"/>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3"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7661" y="6425702"/>
            <a:ext cx="1403189" cy="38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939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nb-NO"/>
              <a:t>17.06.19</a:t>
            </a:r>
            <a:endParaRPr lang="en-US" dirty="0"/>
          </a:p>
        </p:txBody>
      </p:sp>
      <p:sp>
        <p:nvSpPr>
          <p:cNvPr id="5" name="Footer Placeholder 4"/>
          <p:cNvSpPr>
            <a:spLocks noGrp="1"/>
          </p:cNvSpPr>
          <p:nvPr>
            <p:ph type="ftr" sz="quarter" idx="11"/>
          </p:nvPr>
        </p:nvSpPr>
        <p:spPr/>
        <p:txBody>
          <a:bodyPr/>
          <a:lstStyle/>
          <a:p>
            <a:r>
              <a:rPr lang="nb-NO"/>
              <a:t>Presentation FoHRC</a:t>
            </a:r>
            <a:endParaRPr lang="en-US"/>
          </a:p>
        </p:txBody>
      </p:sp>
      <p:sp>
        <p:nvSpPr>
          <p:cNvPr id="6" name="Slide Number Placeholder 5"/>
          <p:cNvSpPr>
            <a:spLocks noGrp="1"/>
          </p:cNvSpPr>
          <p:nvPr>
            <p:ph type="sldNum" sz="quarter" idx="12"/>
          </p:nvPr>
        </p:nvSpPr>
        <p:spPr/>
        <p:txBody>
          <a:bodyPr/>
          <a:lstStyle/>
          <a:p>
            <a:fld id="{C3FDE51E-0052-334C-A4B2-C567FE9F326F}" type="slidenum">
              <a:rPr lang="en-US" smtClean="0"/>
              <a:t>‹#›</a:t>
            </a:fld>
            <a:endParaRPr lang="en-US"/>
          </a:p>
        </p:txBody>
      </p:sp>
      <p:sp>
        <p:nvSpPr>
          <p:cNvPr id="8" name="Text Placeholder 7"/>
          <p:cNvSpPr>
            <a:spLocks noGrp="1"/>
          </p:cNvSpPr>
          <p:nvPr>
            <p:ph type="body" sz="quarter" idx="13"/>
          </p:nvPr>
        </p:nvSpPr>
        <p:spPr>
          <a:xfrm>
            <a:off x="425286" y="705600"/>
            <a:ext cx="8282151" cy="363537"/>
          </a:xfrm>
        </p:spPr>
        <p:txBody>
          <a:bodyPr>
            <a:noAutofit/>
          </a:bodyPr>
          <a:lstStyle>
            <a:lvl1pPr>
              <a:defRPr sz="2500" b="0">
                <a:solidFill>
                  <a:srgbClr val="222221"/>
                </a:solidFill>
              </a:defRPr>
            </a:lvl1pPr>
            <a:lvl2pPr>
              <a:defRPr sz="2500"/>
            </a:lvl2pPr>
            <a:lvl3pPr marL="0" indent="0">
              <a:buNone/>
              <a:defRPr sz="2500"/>
            </a:lvl3pPr>
            <a:lvl4pPr marL="0" indent="0">
              <a:buNone/>
              <a:defRPr sz="2500"/>
            </a:lvl4pPr>
            <a:lvl5pPr marL="0" indent="0">
              <a:buNone/>
              <a:defRPr sz="2500"/>
            </a:lvl5pPr>
            <a:lvl6pPr marL="1588" indent="0">
              <a:buNone/>
              <a:defRPr sz="2500" b="0" i="0">
                <a:latin typeface="Gill Sans Infant MT"/>
                <a:cs typeface="Gill Sans Infant MT"/>
              </a:defRPr>
            </a:lvl6pPr>
          </a:lstStyle>
          <a:p>
            <a:pPr lvl="0"/>
            <a:r>
              <a:rPr lang="en-US"/>
              <a:t>Edit Master text styles</a:t>
            </a:r>
          </a:p>
        </p:txBody>
      </p:sp>
    </p:spTree>
    <p:extLst>
      <p:ext uri="{BB962C8B-B14F-4D97-AF65-F5344CB8AC3E}">
        <p14:creationId xmlns:p14="http://schemas.microsoft.com/office/powerpoint/2010/main" val="1646375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x2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31147" y="1600200"/>
            <a:ext cx="3997571" cy="47069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nb-NO"/>
              <a:t>17.06.19</a:t>
            </a:r>
            <a:endParaRPr lang="en-US" dirty="0"/>
          </a:p>
        </p:txBody>
      </p:sp>
      <p:sp>
        <p:nvSpPr>
          <p:cNvPr id="5" name="Footer Placeholder 4"/>
          <p:cNvSpPr>
            <a:spLocks noGrp="1"/>
          </p:cNvSpPr>
          <p:nvPr>
            <p:ph type="ftr" sz="quarter" idx="11"/>
          </p:nvPr>
        </p:nvSpPr>
        <p:spPr/>
        <p:txBody>
          <a:bodyPr/>
          <a:lstStyle/>
          <a:p>
            <a:r>
              <a:rPr lang="nb-NO"/>
              <a:t>Presentation FoHRC</a:t>
            </a:r>
            <a:endParaRPr lang="en-US"/>
          </a:p>
        </p:txBody>
      </p:sp>
      <p:sp>
        <p:nvSpPr>
          <p:cNvPr id="6" name="Slide Number Placeholder 5"/>
          <p:cNvSpPr>
            <a:spLocks noGrp="1"/>
          </p:cNvSpPr>
          <p:nvPr>
            <p:ph type="sldNum" sz="quarter" idx="12"/>
          </p:nvPr>
        </p:nvSpPr>
        <p:spPr/>
        <p:txBody>
          <a:bodyPr/>
          <a:lstStyle/>
          <a:p>
            <a:fld id="{C3FDE51E-0052-334C-A4B2-C567FE9F326F}" type="slidenum">
              <a:rPr lang="en-US" smtClean="0"/>
              <a:t>‹#›</a:t>
            </a:fld>
            <a:endParaRPr lang="en-US"/>
          </a:p>
        </p:txBody>
      </p:sp>
      <p:sp>
        <p:nvSpPr>
          <p:cNvPr id="8" name="Text Placeholder 7"/>
          <p:cNvSpPr>
            <a:spLocks noGrp="1"/>
          </p:cNvSpPr>
          <p:nvPr>
            <p:ph type="body" sz="quarter" idx="13"/>
          </p:nvPr>
        </p:nvSpPr>
        <p:spPr>
          <a:xfrm>
            <a:off x="425286" y="705600"/>
            <a:ext cx="8282151" cy="363537"/>
          </a:xfrm>
        </p:spPr>
        <p:txBody>
          <a:bodyPr>
            <a:normAutofit/>
          </a:bodyPr>
          <a:lstStyle>
            <a:lvl1pPr>
              <a:defRPr sz="2500" b="0">
                <a:solidFill>
                  <a:srgbClr val="222221"/>
                </a:solidFill>
              </a:defRPr>
            </a:lvl1pPr>
            <a:lvl2pPr>
              <a:defRPr sz="2500"/>
            </a:lvl2pPr>
            <a:lvl3pPr marL="0" indent="0">
              <a:buNone/>
              <a:defRPr sz="2500"/>
            </a:lvl3pPr>
            <a:lvl4pPr marL="0" indent="0">
              <a:buNone/>
              <a:defRPr sz="2500"/>
            </a:lvl4pPr>
            <a:lvl5pPr marL="0" indent="0">
              <a:buNone/>
              <a:defRPr sz="2500"/>
            </a:lvl5pPr>
          </a:lstStyle>
          <a:p>
            <a:pPr lvl="0"/>
            <a:r>
              <a:rPr lang="en-US"/>
              <a:t>Edit Master text styles</a:t>
            </a:r>
          </a:p>
        </p:txBody>
      </p:sp>
      <p:sp>
        <p:nvSpPr>
          <p:cNvPr id="9" name="Content Placeholder 2"/>
          <p:cNvSpPr>
            <a:spLocks noGrp="1"/>
          </p:cNvSpPr>
          <p:nvPr>
            <p:ph idx="14"/>
          </p:nvPr>
        </p:nvSpPr>
        <p:spPr>
          <a:xfrm>
            <a:off x="4709703" y="1600200"/>
            <a:ext cx="3997571" cy="47069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6039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r>
              <a:rPr lang="nb-NO"/>
              <a:t>17.06.19</a:t>
            </a:r>
            <a:endParaRPr lang="en-US" dirty="0"/>
          </a:p>
        </p:txBody>
      </p:sp>
      <p:sp>
        <p:nvSpPr>
          <p:cNvPr id="5" name="Footer Placeholder 4"/>
          <p:cNvSpPr>
            <a:spLocks noGrp="1"/>
          </p:cNvSpPr>
          <p:nvPr>
            <p:ph type="ftr" sz="quarter" idx="11"/>
          </p:nvPr>
        </p:nvSpPr>
        <p:spPr/>
        <p:txBody>
          <a:bodyPr/>
          <a:lstStyle/>
          <a:p>
            <a:r>
              <a:rPr lang="nb-NO"/>
              <a:t>Presentation FoHRC</a:t>
            </a:r>
            <a:endParaRPr lang="en-US"/>
          </a:p>
        </p:txBody>
      </p:sp>
      <p:sp>
        <p:nvSpPr>
          <p:cNvPr id="6" name="Slide Number Placeholder 5"/>
          <p:cNvSpPr>
            <a:spLocks noGrp="1"/>
          </p:cNvSpPr>
          <p:nvPr>
            <p:ph type="sldNum" sz="quarter" idx="12"/>
          </p:nvPr>
        </p:nvSpPr>
        <p:spPr/>
        <p:txBody>
          <a:bodyPr/>
          <a:lstStyle/>
          <a:p>
            <a:fld id="{C3FDE51E-0052-334C-A4B2-C567FE9F326F}" type="slidenum">
              <a:rPr lang="en-US" smtClean="0"/>
              <a:t>‹#›</a:t>
            </a:fld>
            <a:endParaRPr lang="en-US"/>
          </a:p>
        </p:txBody>
      </p:sp>
      <p:sp>
        <p:nvSpPr>
          <p:cNvPr id="8" name="Text Placeholder 7"/>
          <p:cNvSpPr>
            <a:spLocks noGrp="1"/>
          </p:cNvSpPr>
          <p:nvPr>
            <p:ph type="body" sz="quarter" idx="13"/>
          </p:nvPr>
        </p:nvSpPr>
        <p:spPr>
          <a:xfrm>
            <a:off x="425286" y="705600"/>
            <a:ext cx="8282151" cy="363537"/>
          </a:xfrm>
        </p:spPr>
        <p:txBody>
          <a:bodyPr>
            <a:normAutofit/>
          </a:bodyPr>
          <a:lstStyle>
            <a:lvl1pPr>
              <a:defRPr sz="2500" b="0">
                <a:solidFill>
                  <a:srgbClr val="222221"/>
                </a:solidFill>
              </a:defRPr>
            </a:lvl1pPr>
            <a:lvl2pPr>
              <a:defRPr sz="2500"/>
            </a:lvl2pPr>
            <a:lvl3pPr marL="0" indent="0">
              <a:buNone/>
              <a:defRPr sz="2500"/>
            </a:lvl3pPr>
            <a:lvl4pPr marL="0" indent="0">
              <a:buNone/>
              <a:defRPr sz="2500"/>
            </a:lvl4pPr>
            <a:lvl5pPr marL="0" indent="0">
              <a:buNone/>
              <a:defRPr sz="2500"/>
            </a:lvl5pPr>
          </a:lstStyle>
          <a:p>
            <a:pPr lvl="0"/>
            <a:r>
              <a:rPr lang="en-US"/>
              <a:t>Edit Master text styles</a:t>
            </a:r>
          </a:p>
        </p:txBody>
      </p:sp>
    </p:spTree>
    <p:extLst>
      <p:ext uri="{BB962C8B-B14F-4D97-AF65-F5344CB8AC3E}">
        <p14:creationId xmlns:p14="http://schemas.microsoft.com/office/powerpoint/2010/main" val="3227624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b-NO"/>
              <a:t>17.06.19</a:t>
            </a:r>
            <a:endParaRPr lang="en-US" dirty="0"/>
          </a:p>
        </p:txBody>
      </p:sp>
      <p:sp>
        <p:nvSpPr>
          <p:cNvPr id="3" name="Footer Placeholder 2"/>
          <p:cNvSpPr>
            <a:spLocks noGrp="1"/>
          </p:cNvSpPr>
          <p:nvPr>
            <p:ph type="ftr" sz="quarter" idx="11"/>
          </p:nvPr>
        </p:nvSpPr>
        <p:spPr/>
        <p:txBody>
          <a:bodyPr/>
          <a:lstStyle/>
          <a:p>
            <a:r>
              <a:rPr lang="nb-NO"/>
              <a:t>Presentation FoHRC</a:t>
            </a:r>
            <a:endParaRPr lang="en-US"/>
          </a:p>
        </p:txBody>
      </p:sp>
      <p:sp>
        <p:nvSpPr>
          <p:cNvPr id="4" name="Slide Number Placeholder 3"/>
          <p:cNvSpPr>
            <a:spLocks noGrp="1"/>
          </p:cNvSpPr>
          <p:nvPr>
            <p:ph type="sldNum" sz="quarter" idx="12"/>
          </p:nvPr>
        </p:nvSpPr>
        <p:spPr/>
        <p:txBody>
          <a:bodyPr/>
          <a:lstStyle/>
          <a:p>
            <a:fld id="{C3FDE51E-0052-334C-A4B2-C567FE9F326F}" type="slidenum">
              <a:rPr lang="en-US" smtClean="0"/>
              <a:t>‹#›</a:t>
            </a:fld>
            <a:endParaRPr lang="en-US"/>
          </a:p>
        </p:txBody>
      </p:sp>
      <p:sp>
        <p:nvSpPr>
          <p:cNvPr id="5" name="Rectangle 4"/>
          <p:cNvSpPr/>
          <p:nvPr userDrawn="1"/>
        </p:nvSpPr>
        <p:spPr>
          <a:xfrm>
            <a:off x="345179" y="1081128"/>
            <a:ext cx="8458854" cy="182359"/>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10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tement &amp; imag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nb-NO"/>
              <a:t>17.06.19</a:t>
            </a:r>
            <a:endParaRPr lang="en-US" dirty="0"/>
          </a:p>
        </p:txBody>
      </p:sp>
      <p:sp>
        <p:nvSpPr>
          <p:cNvPr id="3" name="Footer Placeholder 2"/>
          <p:cNvSpPr>
            <a:spLocks noGrp="1"/>
          </p:cNvSpPr>
          <p:nvPr>
            <p:ph type="ftr" sz="quarter" idx="11"/>
          </p:nvPr>
        </p:nvSpPr>
        <p:spPr/>
        <p:txBody>
          <a:bodyPr/>
          <a:lstStyle/>
          <a:p>
            <a:r>
              <a:rPr lang="nb-NO"/>
              <a:t>Presentation FoHRC</a:t>
            </a:r>
            <a:endParaRPr lang="en-US"/>
          </a:p>
        </p:txBody>
      </p:sp>
      <p:sp>
        <p:nvSpPr>
          <p:cNvPr id="4" name="Slide Number Placeholder 3"/>
          <p:cNvSpPr>
            <a:spLocks noGrp="1"/>
          </p:cNvSpPr>
          <p:nvPr>
            <p:ph type="sldNum" sz="quarter" idx="12"/>
          </p:nvPr>
        </p:nvSpPr>
        <p:spPr/>
        <p:txBody>
          <a:bodyPr/>
          <a:lstStyle/>
          <a:p>
            <a:fld id="{C3FDE51E-0052-334C-A4B2-C567FE9F326F}" type="slidenum">
              <a:rPr lang="en-US" smtClean="0"/>
              <a:t>‹#›</a:t>
            </a:fld>
            <a:endParaRPr lang="en-US"/>
          </a:p>
        </p:txBody>
      </p:sp>
      <p:sp>
        <p:nvSpPr>
          <p:cNvPr id="5" name="Rectangle 4"/>
          <p:cNvSpPr/>
          <p:nvPr userDrawn="1"/>
        </p:nvSpPr>
        <p:spPr>
          <a:xfrm>
            <a:off x="345179" y="1081128"/>
            <a:ext cx="8458854" cy="182359"/>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Picture Placeholder 6"/>
          <p:cNvSpPr>
            <a:spLocks noGrp="1"/>
          </p:cNvSpPr>
          <p:nvPr>
            <p:ph type="pic" sz="quarter" idx="13"/>
          </p:nvPr>
        </p:nvSpPr>
        <p:spPr>
          <a:xfrm>
            <a:off x="147637" y="147638"/>
            <a:ext cx="8837613" cy="6159500"/>
          </a:xfrm>
        </p:spPr>
        <p:txBody>
          <a:bodyPr/>
          <a:lstStyle/>
          <a:p>
            <a:r>
              <a:rPr lang="en-US"/>
              <a:t>Click icon to add picture</a:t>
            </a:r>
          </a:p>
        </p:txBody>
      </p:sp>
    </p:spTree>
    <p:extLst>
      <p:ext uri="{BB962C8B-B14F-4D97-AF65-F5344CB8AC3E}">
        <p14:creationId xmlns:p14="http://schemas.microsoft.com/office/powerpoint/2010/main" val="524379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8" name="Rectangle 7"/>
          <p:cNvSpPr/>
          <p:nvPr userDrawn="1"/>
        </p:nvSpPr>
        <p:spPr>
          <a:xfrm>
            <a:off x="0" y="1171574"/>
            <a:ext cx="9144000" cy="568642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47638" y="147638"/>
            <a:ext cx="8832850" cy="6710362"/>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r>
              <a:rPr lang="nb-NO"/>
              <a:t>17.06.19</a:t>
            </a:r>
            <a:endParaRPr lang="en-US" dirty="0"/>
          </a:p>
        </p:txBody>
      </p:sp>
      <p:sp>
        <p:nvSpPr>
          <p:cNvPr id="3" name="Footer Placeholder 2"/>
          <p:cNvSpPr>
            <a:spLocks noGrp="1"/>
          </p:cNvSpPr>
          <p:nvPr>
            <p:ph type="ftr" sz="quarter" idx="11"/>
          </p:nvPr>
        </p:nvSpPr>
        <p:spPr/>
        <p:txBody>
          <a:bodyPr/>
          <a:lstStyle/>
          <a:p>
            <a:r>
              <a:rPr lang="nb-NO"/>
              <a:t>Presentation FoHRC</a:t>
            </a:r>
            <a:endParaRPr lang="en-US"/>
          </a:p>
        </p:txBody>
      </p:sp>
      <p:sp>
        <p:nvSpPr>
          <p:cNvPr id="4" name="Slide Number Placeholder 3"/>
          <p:cNvSpPr>
            <a:spLocks noGrp="1"/>
          </p:cNvSpPr>
          <p:nvPr>
            <p:ph type="sldNum" sz="quarter" idx="12"/>
          </p:nvPr>
        </p:nvSpPr>
        <p:spPr/>
        <p:txBody>
          <a:bodyPr/>
          <a:lstStyle/>
          <a:p>
            <a:fld id="{C3FDE51E-0052-334C-A4B2-C567FE9F326F}" type="slidenum">
              <a:rPr lang="en-US" smtClean="0"/>
              <a:t>‹#›</a:t>
            </a:fld>
            <a:endParaRPr lang="en-US"/>
          </a:p>
        </p:txBody>
      </p:sp>
      <p:cxnSp>
        <p:nvCxnSpPr>
          <p:cNvPr id="13" name="Straight Connector 12"/>
          <p:cNvCxnSpPr/>
          <p:nvPr userDrawn="1"/>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userDrawn="1"/>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0"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7661" y="6425702"/>
            <a:ext cx="1403189" cy="38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389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3" name="Rectangle 12"/>
          <p:cNvSpPr/>
          <p:nvPr userDrawn="1"/>
        </p:nvSpPr>
        <p:spPr>
          <a:xfrm>
            <a:off x="0" y="0"/>
            <a:ext cx="9144000" cy="630713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r>
              <a:rPr lang="nb-NO"/>
              <a:t>17.06.19</a:t>
            </a:r>
            <a:endParaRPr lang="en-US" dirty="0"/>
          </a:p>
        </p:txBody>
      </p:sp>
      <p:sp>
        <p:nvSpPr>
          <p:cNvPr id="3" name="Footer Placeholder 2"/>
          <p:cNvSpPr>
            <a:spLocks noGrp="1"/>
          </p:cNvSpPr>
          <p:nvPr>
            <p:ph type="ftr" sz="quarter" idx="11"/>
          </p:nvPr>
        </p:nvSpPr>
        <p:spPr/>
        <p:txBody>
          <a:bodyPr/>
          <a:lstStyle/>
          <a:p>
            <a:r>
              <a:rPr lang="nb-NO"/>
              <a:t>Presentation FoHRC</a:t>
            </a:r>
            <a:endParaRPr lang="en-US"/>
          </a:p>
        </p:txBody>
      </p:sp>
      <p:sp>
        <p:nvSpPr>
          <p:cNvPr id="4" name="Slide Number Placeholder 3"/>
          <p:cNvSpPr>
            <a:spLocks noGrp="1"/>
          </p:cNvSpPr>
          <p:nvPr>
            <p:ph type="sldNum" sz="quarter" idx="12"/>
          </p:nvPr>
        </p:nvSpPr>
        <p:spPr/>
        <p:txBody>
          <a:bodyPr/>
          <a:lstStyle/>
          <a:p>
            <a:fld id="{C3FDE51E-0052-334C-A4B2-C567FE9F326F}" type="slidenum">
              <a:rPr lang="en-US" smtClean="0"/>
              <a:t>‹#›</a:t>
            </a:fld>
            <a:endParaRPr lang="en-US"/>
          </a:p>
        </p:txBody>
      </p:sp>
    </p:spTree>
    <p:extLst>
      <p:ext uri="{BB962C8B-B14F-4D97-AF65-F5344CB8AC3E}">
        <p14:creationId xmlns:p14="http://schemas.microsoft.com/office/powerpoint/2010/main" val="70759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4" name="Rectangle 13"/>
          <p:cNvSpPr/>
          <p:nvPr userDrawn="1"/>
        </p:nvSpPr>
        <p:spPr>
          <a:xfrm>
            <a:off x="0" y="0"/>
            <a:ext cx="9144000" cy="6858000"/>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Picture Placeholder 5"/>
          <p:cNvSpPr>
            <a:spLocks noGrp="1"/>
          </p:cNvSpPr>
          <p:nvPr>
            <p:ph type="pic" sz="quarter" idx="14"/>
          </p:nvPr>
        </p:nvSpPr>
        <p:spPr>
          <a:xfrm>
            <a:off x="4910667" y="4233416"/>
            <a:ext cx="2253884" cy="625148"/>
          </a:xfrm>
        </p:spPr>
        <p:txBody>
          <a:bodyPr/>
          <a:lstStyle>
            <a:lvl1pPr>
              <a:defRPr>
                <a:solidFill>
                  <a:srgbClr val="222221"/>
                </a:solidFill>
                <a:latin typeface="Gill Sans Infant Std" pitchFamily="34" charset="0"/>
              </a:defRPr>
            </a:lvl1pPr>
          </a:lstStyle>
          <a:p>
            <a:r>
              <a:rPr lang="en-US"/>
              <a:t>Click icon to add picture</a:t>
            </a:r>
            <a:endParaRPr lang="en-US" dirty="0"/>
          </a:p>
        </p:txBody>
      </p:sp>
    </p:spTree>
    <p:extLst>
      <p:ext uri="{BB962C8B-B14F-4D97-AF65-F5344CB8AC3E}">
        <p14:creationId xmlns:p14="http://schemas.microsoft.com/office/powerpoint/2010/main" val="14568364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16" name="Rectangle 15"/>
          <p:cNvSpPr/>
          <p:nvPr userDrawn="1"/>
        </p:nvSpPr>
        <p:spPr>
          <a:xfrm>
            <a:off x="0" y="0"/>
            <a:ext cx="9144000" cy="6858000"/>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Thank_you_STC_logo_lockup.png"/>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392617" y="2113411"/>
            <a:ext cx="4355592" cy="2023872"/>
          </a:xfrm>
          <a:prstGeom prst="rect">
            <a:avLst/>
          </a:prstGeom>
        </p:spPr>
      </p:pic>
      <p:sp>
        <p:nvSpPr>
          <p:cNvPr id="4" name="Rektangel 3"/>
          <p:cNvSpPr/>
          <p:nvPr userDrawn="1"/>
        </p:nvSpPr>
        <p:spPr>
          <a:xfrm>
            <a:off x="2514600" y="2209800"/>
            <a:ext cx="4114800" cy="9155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latin typeface="Gill Sans Infant Std"/>
              <a:cs typeface="Gill Sans Infant Std"/>
            </a:endParaRPr>
          </a:p>
        </p:txBody>
      </p:sp>
      <p:sp>
        <p:nvSpPr>
          <p:cNvPr id="6" name="Rektangel 5"/>
          <p:cNvSpPr/>
          <p:nvPr userDrawn="1"/>
        </p:nvSpPr>
        <p:spPr>
          <a:xfrm>
            <a:off x="3255498" y="3125347"/>
            <a:ext cx="3373902" cy="91554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latin typeface="Gill Sans Infant Std"/>
              <a:cs typeface="Gill Sans Infant Std"/>
            </a:endParaRPr>
          </a:p>
        </p:txBody>
      </p:sp>
      <p:sp>
        <p:nvSpPr>
          <p:cNvPr id="7" name="TekstSylinder 6"/>
          <p:cNvSpPr txBox="1"/>
          <p:nvPr userDrawn="1"/>
        </p:nvSpPr>
        <p:spPr>
          <a:xfrm>
            <a:off x="3276600" y="2064434"/>
            <a:ext cx="3412204" cy="1231106"/>
          </a:xfrm>
          <a:prstGeom prst="rect">
            <a:avLst/>
          </a:prstGeom>
          <a:noFill/>
        </p:spPr>
        <p:txBody>
          <a:bodyPr wrap="square" lIns="0" tIns="0" rIns="0" bIns="0" rtlCol="0">
            <a:spAutoFit/>
          </a:bodyPr>
          <a:lstStyle/>
          <a:p>
            <a:pPr algn="ctr"/>
            <a:r>
              <a:rPr lang="nb-NO" sz="8000" dirty="0">
                <a:latin typeface="Trade Gothic LT Com Cn" panose="020B0806040303020004" pitchFamily="34" charset="0"/>
                <a:cs typeface="Gill Sans Infant Std"/>
              </a:rPr>
              <a:t>TAKK</a:t>
            </a:r>
          </a:p>
        </p:txBody>
      </p:sp>
      <p:pic>
        <p:nvPicPr>
          <p:cNvPr id="8" name="Picture 3" descr="Z:\Redd Barna\2016\logofiler\ReddB_Logo_Horiz_ColPos_RGB.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505200" y="3261523"/>
            <a:ext cx="2456722" cy="666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905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ave the Children header">
    <p:spTree>
      <p:nvGrpSpPr>
        <p:cNvPr id="1" name=""/>
        <p:cNvGrpSpPr/>
        <p:nvPr/>
      </p:nvGrpSpPr>
      <p:grpSpPr>
        <a:xfrm>
          <a:off x="0" y="0"/>
          <a:ext cx="0" cy="0"/>
          <a:chOff x="0" y="0"/>
          <a:chExt cx="0" cy="0"/>
        </a:xfrm>
      </p:grpSpPr>
      <p:sp>
        <p:nvSpPr>
          <p:cNvPr id="16" name="Rectangle 15"/>
          <p:cNvSpPr/>
          <p:nvPr userDrawn="1"/>
        </p:nvSpPr>
        <p:spPr>
          <a:xfrm>
            <a:off x="0" y="0"/>
            <a:ext cx="9144000" cy="6858000"/>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userDrawn="1"/>
        </p:nvSpPr>
        <p:spPr>
          <a:xfrm>
            <a:off x="1442676" y="2370672"/>
            <a:ext cx="6255472" cy="1583233"/>
          </a:xfrm>
          <a:prstGeom prst="roundRect">
            <a:avLst>
              <a:gd name="adj" fmla="val 8552"/>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endParaRPr lang="en-US" sz="3200" b="1" i="0" dirty="0">
              <a:solidFill>
                <a:srgbClr val="222221"/>
              </a:solidFill>
              <a:latin typeface="TradeGothic LT CondEighteen"/>
              <a:cs typeface="TradeGothic LT CondEighteen"/>
            </a:endParaRPr>
          </a:p>
        </p:txBody>
      </p:sp>
      <p:pic>
        <p:nvPicPr>
          <p:cNvPr id="5"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58492" y="2562159"/>
            <a:ext cx="4427015" cy="1200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887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0" y="0"/>
            <a:ext cx="9144000" cy="117230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8" name="Rectangle 7"/>
          <p:cNvSpPr/>
          <p:nvPr userDrawn="1"/>
        </p:nvSpPr>
        <p:spPr>
          <a:xfrm>
            <a:off x="156308" y="149795"/>
            <a:ext cx="8824871" cy="10811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 name="Title 1"/>
          <p:cNvSpPr>
            <a:spLocks noGrp="1"/>
          </p:cNvSpPr>
          <p:nvPr>
            <p:ph type="ctrTitle" hasCustomPrompt="1"/>
          </p:nvPr>
        </p:nvSpPr>
        <p:spPr>
          <a:xfrm>
            <a:off x="625148" y="866775"/>
            <a:ext cx="8075613" cy="1197787"/>
          </a:xfrm>
        </p:spPr>
        <p:txBody>
          <a:bodyPr anchor="t">
            <a:normAutofit/>
          </a:bodyPr>
          <a:lstStyle>
            <a:lvl1pPr>
              <a:lnSpc>
                <a:spcPct val="95000"/>
              </a:lnSpc>
              <a:defRPr sz="4800" b="0" i="0" cap="none">
                <a:latin typeface="Trade Gothic LT Com Cn" panose="020B0806040303020004" pitchFamily="34" charset="0"/>
                <a:cs typeface="Trade Gothic LT Com Cn" panose="020B0806040303020004" pitchFamily="34" charset="0"/>
              </a:defRPr>
            </a:lvl1pPr>
          </a:lstStyle>
          <a:p>
            <a:r>
              <a:rPr lang="en-GB" dirty="0"/>
              <a:t>CLICK TO EDIT MASTER TITLE STYLE</a:t>
            </a:r>
            <a:endParaRPr lang="en-US" dirty="0"/>
          </a:p>
        </p:txBody>
      </p:sp>
      <p:sp>
        <p:nvSpPr>
          <p:cNvPr id="11" name="Picture Placeholder 10"/>
          <p:cNvSpPr>
            <a:spLocks noGrp="1"/>
          </p:cNvSpPr>
          <p:nvPr>
            <p:ph type="pic" sz="quarter" idx="10"/>
          </p:nvPr>
        </p:nvSpPr>
        <p:spPr>
          <a:xfrm>
            <a:off x="150813" y="2213627"/>
            <a:ext cx="8829675" cy="4494213"/>
          </a:xfrm>
        </p:spPr>
        <p:txBody>
          <a:bodyPr/>
          <a:lstStyle/>
          <a:p>
            <a:r>
              <a:rPr lang="en-US"/>
              <a:t>Click icon to add picture</a:t>
            </a:r>
            <a:endParaRPr lang="en-US" dirty="0"/>
          </a:p>
        </p:txBody>
      </p:sp>
      <p:sp>
        <p:nvSpPr>
          <p:cNvPr id="12" name="Date Placeholder 11"/>
          <p:cNvSpPr>
            <a:spLocks noGrp="1"/>
          </p:cNvSpPr>
          <p:nvPr>
            <p:ph type="dt" sz="half" idx="11"/>
          </p:nvPr>
        </p:nvSpPr>
        <p:spPr>
          <a:xfrm>
            <a:off x="7223650" y="344650"/>
            <a:ext cx="1581319" cy="365125"/>
          </a:xfrm>
        </p:spPr>
        <p:txBody>
          <a:bodyPr/>
          <a:lstStyle>
            <a:lvl1pPr algn="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pic>
        <p:nvPicPr>
          <p:cNvPr id="10"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6531" y="303652"/>
            <a:ext cx="1521020" cy="412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86381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1">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7" name="Rectangle 6"/>
          <p:cNvSpPr/>
          <p:nvPr userDrawn="1"/>
        </p:nvSpPr>
        <p:spPr>
          <a:xfrm>
            <a:off x="4572000" y="0"/>
            <a:ext cx="4572000" cy="630713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 name="Title 1"/>
          <p:cNvSpPr>
            <a:spLocks noGrp="1"/>
          </p:cNvSpPr>
          <p:nvPr>
            <p:ph type="title" hasCustomPrompt="1"/>
          </p:nvPr>
        </p:nvSpPr>
        <p:spPr>
          <a:xfrm>
            <a:off x="5470768" y="1171576"/>
            <a:ext cx="3243019" cy="1219798"/>
          </a:xfrm>
        </p:spPr>
        <p:txBody>
          <a:bodyPr anchor="t">
            <a:normAutofit/>
          </a:bodyPr>
          <a:lstStyle>
            <a:lvl1pPr algn="l">
              <a:lnSpc>
                <a:spcPct val="95000"/>
              </a:lnSpc>
              <a:defRPr sz="3200" b="0" i="0" cap="none">
                <a:solidFill>
                  <a:schemeClr val="bg1"/>
                </a:solidFill>
                <a:latin typeface="Trade Gothic LT Com Cn" panose="020B0806040303020004" pitchFamily="34" charset="0"/>
                <a:cs typeface="Trade Gothic LT Com Cn" panose="020B0806040303020004" pitchFamily="34" charset="0"/>
              </a:defRPr>
            </a:lvl1pPr>
          </a:lstStyle>
          <a:p>
            <a:r>
              <a:rPr lang="en-GB" dirty="0"/>
              <a:t>CLICK TO EDIT MASTER TITLE STYLE</a:t>
            </a:r>
            <a:endParaRPr lang="en-US" dirty="0"/>
          </a:p>
        </p:txBody>
      </p:sp>
      <p:sp>
        <p:nvSpPr>
          <p:cNvPr id="3" name="Text Placeholder 2"/>
          <p:cNvSpPr>
            <a:spLocks noGrp="1"/>
          </p:cNvSpPr>
          <p:nvPr>
            <p:ph type="body" idx="1"/>
          </p:nvPr>
        </p:nvSpPr>
        <p:spPr>
          <a:xfrm>
            <a:off x="5470767" y="2395663"/>
            <a:ext cx="3243020" cy="2684219"/>
          </a:xfrm>
        </p:spPr>
        <p:txBody>
          <a:bodyPr anchor="t">
            <a:normAutofit/>
          </a:bodyPr>
          <a:lstStyle>
            <a:lvl1pPr marL="0" indent="0">
              <a:buNone/>
              <a:defRPr sz="1800" b="0" i="0">
                <a:solidFill>
                  <a:srgbClr val="FFFFFF"/>
                </a:solidFill>
                <a:latin typeface="Gill Sans Infant Std"/>
                <a:cs typeface="Gill Sans Infant Std"/>
              </a:defRPr>
            </a:lvl1pPr>
            <a:lvl2pPr marL="0" indent="0">
              <a:buNone/>
              <a:defRPr sz="1800">
                <a:solidFill>
                  <a:schemeClr val="bg1"/>
                </a:solidFill>
              </a:defRPr>
            </a:lvl2pPr>
            <a:lvl3pPr marL="1588" indent="0">
              <a:buNone/>
              <a:defRPr sz="1800">
                <a:solidFill>
                  <a:srgbClr val="FFFFFF"/>
                </a:solidFill>
              </a:defRPr>
            </a:lvl3pPr>
            <a:lvl4pPr marL="0" indent="0">
              <a:buNone/>
              <a:defRPr sz="1800">
                <a:solidFill>
                  <a:srgbClr val="FFFFFF"/>
                </a:solidFill>
              </a:defRPr>
            </a:lvl4pPr>
            <a:lvl5pPr marL="0" indent="0">
              <a:buNone/>
              <a:defRPr sz="1800">
                <a:solidFill>
                  <a:srgbClr val="FFFFFF"/>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cxnSp>
        <p:nvCxnSpPr>
          <p:cNvPr id="9" name="Straight Connector 8"/>
          <p:cNvCxnSpPr/>
          <p:nvPr userDrawn="1"/>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Picture Placeholder 11"/>
          <p:cNvSpPr>
            <a:spLocks noGrp="1"/>
          </p:cNvSpPr>
          <p:nvPr>
            <p:ph type="pic" sz="quarter" idx="13"/>
          </p:nvPr>
        </p:nvSpPr>
        <p:spPr>
          <a:xfrm>
            <a:off x="152400" y="155738"/>
            <a:ext cx="5002416" cy="5985852"/>
          </a:xfrm>
        </p:spPr>
        <p:txBody>
          <a:bodyPr/>
          <a:lstStyle/>
          <a:p>
            <a:r>
              <a:rPr lang="en-US"/>
              <a:t>Click icon to add picture</a:t>
            </a:r>
          </a:p>
        </p:txBody>
      </p:sp>
      <p:pic>
        <p:nvPicPr>
          <p:cNvPr id="13"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7661" y="6425702"/>
            <a:ext cx="1403189" cy="38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1805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2">
    <p:spTree>
      <p:nvGrpSpPr>
        <p:cNvPr id="1" name=""/>
        <p:cNvGrpSpPr/>
        <p:nvPr/>
      </p:nvGrpSpPr>
      <p:grpSpPr>
        <a:xfrm>
          <a:off x="0" y="0"/>
          <a:ext cx="0" cy="0"/>
          <a:chOff x="0" y="0"/>
          <a:chExt cx="0" cy="0"/>
        </a:xfrm>
      </p:grpSpPr>
      <p:sp>
        <p:nvSpPr>
          <p:cNvPr id="15" name="Rectangle 14"/>
          <p:cNvSpPr/>
          <p:nvPr userDrawn="1"/>
        </p:nvSpPr>
        <p:spPr>
          <a:xfrm>
            <a:off x="0" y="0"/>
            <a:ext cx="9144000" cy="117230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14" name="Rectangle 13"/>
          <p:cNvSpPr/>
          <p:nvPr userDrawn="1"/>
        </p:nvSpPr>
        <p:spPr>
          <a:xfrm>
            <a:off x="156308" y="149795"/>
            <a:ext cx="8824871" cy="10811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2" name="Title 1"/>
          <p:cNvSpPr>
            <a:spLocks noGrp="1"/>
          </p:cNvSpPr>
          <p:nvPr>
            <p:ph type="title" hasCustomPrompt="1"/>
          </p:nvPr>
        </p:nvSpPr>
        <p:spPr>
          <a:xfrm>
            <a:off x="424763" y="310836"/>
            <a:ext cx="8282643" cy="1348102"/>
          </a:xfrm>
        </p:spPr>
        <p:txBody>
          <a:bodyPr anchor="t">
            <a:normAutofit/>
          </a:bodyPr>
          <a:lstStyle>
            <a:lvl1pPr algn="l">
              <a:lnSpc>
                <a:spcPct val="85000"/>
              </a:lnSpc>
              <a:defRPr sz="4800" b="0" i="0" cap="none">
                <a:solidFill>
                  <a:schemeClr val="tx1"/>
                </a:solidFill>
                <a:latin typeface="Trade Gothic LT Com Cn" panose="020B0806040303020004" pitchFamily="34" charset="0"/>
                <a:cs typeface="Trade Gothic LT Com Cn" panose="020B0806040303020004" pitchFamily="34" charset="0"/>
              </a:defRPr>
            </a:lvl1pPr>
          </a:lstStyle>
          <a:p>
            <a:r>
              <a:rPr lang="en-GB" dirty="0"/>
              <a:t>CLICK TO EDIT MASTER TITLE STYLE</a:t>
            </a:r>
            <a:endParaRPr lang="en-US" dirty="0"/>
          </a:p>
        </p:txBody>
      </p:sp>
      <p:cxnSp>
        <p:nvCxnSpPr>
          <p:cNvPr id="9" name="Straight Connector 8"/>
          <p:cNvCxnSpPr/>
          <p:nvPr userDrawn="1"/>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userDrawn="1"/>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Picture Placeholder 11"/>
          <p:cNvSpPr>
            <a:spLocks noGrp="1"/>
          </p:cNvSpPr>
          <p:nvPr>
            <p:ph type="pic" sz="quarter" idx="13"/>
          </p:nvPr>
        </p:nvSpPr>
        <p:spPr>
          <a:xfrm>
            <a:off x="155738" y="2200274"/>
            <a:ext cx="8824750" cy="4106864"/>
          </a:xfrm>
        </p:spPr>
        <p:txBody>
          <a:bodyPr/>
          <a:lstStyle/>
          <a:p>
            <a:r>
              <a:rPr lang="en-US"/>
              <a:t>Click icon to add picture</a:t>
            </a:r>
            <a:endParaRPr lang="en-US" dirty="0"/>
          </a:p>
        </p:txBody>
      </p:sp>
    </p:spTree>
    <p:extLst>
      <p:ext uri="{BB962C8B-B14F-4D97-AF65-F5344CB8AC3E}">
        <p14:creationId xmlns:p14="http://schemas.microsoft.com/office/powerpoint/2010/main" val="10363733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Agenda">
    <p:spTree>
      <p:nvGrpSpPr>
        <p:cNvPr id="1" name=""/>
        <p:cNvGrpSpPr/>
        <p:nvPr/>
      </p:nvGrpSpPr>
      <p:grpSpPr>
        <a:xfrm>
          <a:off x="0" y="0"/>
          <a:ext cx="0" cy="0"/>
          <a:chOff x="0" y="0"/>
          <a:chExt cx="0" cy="0"/>
        </a:xfrm>
      </p:grpSpPr>
      <p:sp>
        <p:nvSpPr>
          <p:cNvPr id="12" name="Rectangle 11"/>
          <p:cNvSpPr/>
          <p:nvPr userDrawn="1"/>
        </p:nvSpPr>
        <p:spPr>
          <a:xfrm>
            <a:off x="0" y="0"/>
            <a:ext cx="9144000" cy="117230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9" name="Rectangle 8"/>
          <p:cNvSpPr/>
          <p:nvPr userDrawn="1"/>
        </p:nvSpPr>
        <p:spPr>
          <a:xfrm>
            <a:off x="147638" y="1171574"/>
            <a:ext cx="8832850" cy="5135563"/>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 name="Title 1"/>
          <p:cNvSpPr>
            <a:spLocks noGrp="1"/>
          </p:cNvSpPr>
          <p:nvPr>
            <p:ph type="title" hasCustomPrompt="1"/>
          </p:nvPr>
        </p:nvSpPr>
        <p:spPr>
          <a:xfrm>
            <a:off x="424634" y="202994"/>
            <a:ext cx="8282640" cy="787605"/>
          </a:xfrm>
        </p:spPr>
        <p:txBody>
          <a:bodyPr>
            <a:noAutofit/>
          </a:bodyPr>
          <a:lstStyle>
            <a:lvl1pPr>
              <a:defRPr sz="4800" b="0" i="0" cap="none">
                <a:solidFill>
                  <a:schemeClr val="bg1"/>
                </a:solidFill>
                <a:latin typeface="Trade Gothic LT Com Cn" panose="020B0806040303020004" pitchFamily="34" charset="0"/>
                <a:cs typeface="Trade Gothic LT Com Cn" panose="020B0806040303020004" pitchFamily="34" charset="0"/>
              </a:defRPr>
            </a:lvl1pPr>
          </a:lstStyle>
          <a:p>
            <a:r>
              <a:rPr lang="en-GB" dirty="0"/>
              <a:t>CLICK TO EDIT MASTER TITLE STYLE</a:t>
            </a:r>
            <a:endParaRPr lang="en-US" dirty="0"/>
          </a:p>
        </p:txBody>
      </p:sp>
      <p:sp>
        <p:nvSpPr>
          <p:cNvPr id="3" name="Content Placeholder 2"/>
          <p:cNvSpPr>
            <a:spLocks noGrp="1"/>
          </p:cNvSpPr>
          <p:nvPr>
            <p:ph idx="1"/>
          </p:nvPr>
        </p:nvSpPr>
        <p:spPr>
          <a:xfrm>
            <a:off x="431147" y="1600200"/>
            <a:ext cx="8276127" cy="4547903"/>
          </a:xfrm>
        </p:spPr>
        <p:txBody>
          <a:bodyPr/>
          <a:lstStyle>
            <a:lvl1pPr>
              <a:defRPr b="0">
                <a:solidFill>
                  <a:schemeClr val="tx1"/>
                </a:solidFill>
              </a:defRPr>
            </a:lvl1pPr>
            <a:lvl2pPr marL="266700" indent="-266700">
              <a:buClr>
                <a:schemeClr val="tx2"/>
              </a:buClr>
              <a:buFont typeface="Arial"/>
              <a:buChar char="•"/>
              <a:defRPr sz="1800"/>
            </a:lvl2pPr>
            <a:lvl3pPr marL="266700" indent="-266700">
              <a:defRPr sz="1800"/>
            </a:lvl3pPr>
            <a:lvl4pPr marL="266700" indent="-266700">
              <a:buClr>
                <a:schemeClr val="tx2"/>
              </a:buClr>
              <a:buFont typeface="Arial"/>
              <a:buChar char="•"/>
              <a:defRPr sz="1800"/>
            </a:lvl4pPr>
            <a:lvl5pPr marL="266700" indent="-266700">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cxnSp>
        <p:nvCxnSpPr>
          <p:cNvPr id="10" name="Straight Connector 9"/>
          <p:cNvCxnSpPr/>
          <p:nvPr userDrawn="1"/>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3"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7661" y="6425702"/>
            <a:ext cx="1403189" cy="38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4654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8" name="Text Placeholder 7"/>
          <p:cNvSpPr>
            <a:spLocks noGrp="1"/>
          </p:cNvSpPr>
          <p:nvPr>
            <p:ph type="body" sz="quarter" idx="13"/>
          </p:nvPr>
        </p:nvSpPr>
        <p:spPr>
          <a:xfrm>
            <a:off x="425286" y="705600"/>
            <a:ext cx="8282151" cy="363537"/>
          </a:xfrm>
        </p:spPr>
        <p:txBody>
          <a:bodyPr>
            <a:noAutofit/>
          </a:bodyPr>
          <a:lstStyle>
            <a:lvl1pPr>
              <a:defRPr sz="2500" b="0">
                <a:solidFill>
                  <a:srgbClr val="222221"/>
                </a:solidFill>
              </a:defRPr>
            </a:lvl1pPr>
            <a:lvl2pPr>
              <a:defRPr sz="2500"/>
            </a:lvl2pPr>
            <a:lvl3pPr marL="0" indent="0">
              <a:buNone/>
              <a:defRPr sz="2500"/>
            </a:lvl3pPr>
            <a:lvl4pPr marL="0" indent="0">
              <a:buNone/>
              <a:defRPr sz="2500"/>
            </a:lvl4pPr>
            <a:lvl5pPr marL="0" indent="0">
              <a:buNone/>
              <a:defRPr sz="2500"/>
            </a:lvl5pPr>
            <a:lvl6pPr marL="1588" indent="0">
              <a:buNone/>
              <a:defRPr sz="2500" b="0" i="0">
                <a:latin typeface="Gill Sans Infant MT"/>
                <a:cs typeface="Gill Sans Infant MT"/>
              </a:defRPr>
            </a:lvl6pPr>
          </a:lstStyle>
          <a:p>
            <a:pPr lvl="0"/>
            <a:r>
              <a:rPr lang="en-US"/>
              <a:t>Edit Master text styles</a:t>
            </a:r>
          </a:p>
        </p:txBody>
      </p:sp>
    </p:spTree>
    <p:extLst>
      <p:ext uri="{BB962C8B-B14F-4D97-AF65-F5344CB8AC3E}">
        <p14:creationId xmlns:p14="http://schemas.microsoft.com/office/powerpoint/2010/main" val="919451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x2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431147" y="1600200"/>
            <a:ext cx="3997571" cy="47069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8" name="Text Placeholder 7"/>
          <p:cNvSpPr>
            <a:spLocks noGrp="1"/>
          </p:cNvSpPr>
          <p:nvPr>
            <p:ph type="body" sz="quarter" idx="13"/>
          </p:nvPr>
        </p:nvSpPr>
        <p:spPr>
          <a:xfrm>
            <a:off x="425286" y="705600"/>
            <a:ext cx="8282151" cy="363537"/>
          </a:xfrm>
        </p:spPr>
        <p:txBody>
          <a:bodyPr>
            <a:normAutofit/>
          </a:bodyPr>
          <a:lstStyle>
            <a:lvl1pPr>
              <a:defRPr sz="2500" b="0">
                <a:solidFill>
                  <a:srgbClr val="222221"/>
                </a:solidFill>
              </a:defRPr>
            </a:lvl1pPr>
            <a:lvl2pPr>
              <a:defRPr sz="2500"/>
            </a:lvl2pPr>
            <a:lvl3pPr marL="0" indent="0">
              <a:buNone/>
              <a:defRPr sz="2500"/>
            </a:lvl3pPr>
            <a:lvl4pPr marL="0" indent="0">
              <a:buNone/>
              <a:defRPr sz="2500"/>
            </a:lvl4pPr>
            <a:lvl5pPr marL="0" indent="0">
              <a:buNone/>
              <a:defRPr sz="2500"/>
            </a:lvl5pPr>
          </a:lstStyle>
          <a:p>
            <a:pPr lvl="0"/>
            <a:r>
              <a:rPr lang="en-US"/>
              <a:t>Edit Master text styles</a:t>
            </a:r>
          </a:p>
        </p:txBody>
      </p:sp>
      <p:sp>
        <p:nvSpPr>
          <p:cNvPr id="9" name="Content Placeholder 2"/>
          <p:cNvSpPr>
            <a:spLocks noGrp="1"/>
          </p:cNvSpPr>
          <p:nvPr>
            <p:ph idx="14"/>
          </p:nvPr>
        </p:nvSpPr>
        <p:spPr>
          <a:xfrm>
            <a:off x="4709703" y="1600200"/>
            <a:ext cx="3997571" cy="47069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03397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8" name="Text Placeholder 7"/>
          <p:cNvSpPr>
            <a:spLocks noGrp="1"/>
          </p:cNvSpPr>
          <p:nvPr>
            <p:ph type="body" sz="quarter" idx="13"/>
          </p:nvPr>
        </p:nvSpPr>
        <p:spPr>
          <a:xfrm>
            <a:off x="425286" y="705600"/>
            <a:ext cx="8282151" cy="363537"/>
          </a:xfrm>
        </p:spPr>
        <p:txBody>
          <a:bodyPr>
            <a:normAutofit/>
          </a:bodyPr>
          <a:lstStyle>
            <a:lvl1pPr>
              <a:defRPr sz="2500" b="0">
                <a:solidFill>
                  <a:srgbClr val="222221"/>
                </a:solidFill>
              </a:defRPr>
            </a:lvl1pPr>
            <a:lvl2pPr>
              <a:defRPr sz="2500"/>
            </a:lvl2pPr>
            <a:lvl3pPr marL="0" indent="0">
              <a:buNone/>
              <a:defRPr sz="2500"/>
            </a:lvl3pPr>
            <a:lvl4pPr marL="0" indent="0">
              <a:buNone/>
              <a:defRPr sz="2500"/>
            </a:lvl4pPr>
            <a:lvl5pPr marL="0" indent="0">
              <a:buNone/>
              <a:defRPr sz="2500"/>
            </a:lvl5pPr>
          </a:lstStyle>
          <a:p>
            <a:pPr lvl="0"/>
            <a:r>
              <a:rPr lang="en-US"/>
              <a:t>Edit Master text styles</a:t>
            </a:r>
          </a:p>
        </p:txBody>
      </p:sp>
    </p:spTree>
    <p:extLst>
      <p:ext uri="{BB962C8B-B14F-4D97-AF65-F5344CB8AC3E}">
        <p14:creationId xmlns:p14="http://schemas.microsoft.com/office/powerpoint/2010/main" val="1994132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5" name="Rectangle 4"/>
          <p:cNvSpPr/>
          <p:nvPr userDrawn="1"/>
        </p:nvSpPr>
        <p:spPr>
          <a:xfrm>
            <a:off x="345179" y="1081128"/>
            <a:ext cx="8458854" cy="182359"/>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Tree>
    <p:extLst>
      <p:ext uri="{BB962C8B-B14F-4D97-AF65-F5344CB8AC3E}">
        <p14:creationId xmlns:p14="http://schemas.microsoft.com/office/powerpoint/2010/main" val="38255273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atement &amp; imag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5" name="Rectangle 4"/>
          <p:cNvSpPr/>
          <p:nvPr userDrawn="1"/>
        </p:nvSpPr>
        <p:spPr>
          <a:xfrm>
            <a:off x="345179" y="1081128"/>
            <a:ext cx="8458854" cy="182359"/>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9" name="Picture Placeholder 6"/>
          <p:cNvSpPr>
            <a:spLocks noGrp="1"/>
          </p:cNvSpPr>
          <p:nvPr>
            <p:ph type="pic" sz="quarter" idx="13"/>
          </p:nvPr>
        </p:nvSpPr>
        <p:spPr>
          <a:xfrm>
            <a:off x="147637" y="147638"/>
            <a:ext cx="8837613" cy="6159500"/>
          </a:xfrm>
        </p:spPr>
        <p:txBody>
          <a:bodyPr/>
          <a:lstStyle/>
          <a:p>
            <a:r>
              <a:rPr lang="en-US"/>
              <a:t>Click icon to add picture</a:t>
            </a:r>
          </a:p>
        </p:txBody>
      </p:sp>
    </p:spTree>
    <p:extLst>
      <p:ext uri="{BB962C8B-B14F-4D97-AF65-F5344CB8AC3E}">
        <p14:creationId xmlns:p14="http://schemas.microsoft.com/office/powerpoint/2010/main" val="14715542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8" name="Rectangle 7"/>
          <p:cNvSpPr/>
          <p:nvPr userDrawn="1"/>
        </p:nvSpPr>
        <p:spPr>
          <a:xfrm>
            <a:off x="0" y="1171574"/>
            <a:ext cx="9144000" cy="568642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5" name="Rectangle 4"/>
          <p:cNvSpPr/>
          <p:nvPr userDrawn="1"/>
        </p:nvSpPr>
        <p:spPr>
          <a:xfrm>
            <a:off x="147638" y="147638"/>
            <a:ext cx="8832850" cy="6710362"/>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cxnSp>
        <p:nvCxnSpPr>
          <p:cNvPr id="13" name="Straight Connector 12"/>
          <p:cNvCxnSpPr/>
          <p:nvPr userDrawn="1"/>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userDrawn="1"/>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10"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37661" y="6425702"/>
            <a:ext cx="1403189" cy="38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3583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3" name="Rectangle 12"/>
          <p:cNvSpPr/>
          <p:nvPr userDrawn="1"/>
        </p:nvSpPr>
        <p:spPr>
          <a:xfrm>
            <a:off x="0" y="0"/>
            <a:ext cx="9144000" cy="630713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Tree>
    <p:extLst>
      <p:ext uri="{BB962C8B-B14F-4D97-AF65-F5344CB8AC3E}">
        <p14:creationId xmlns:p14="http://schemas.microsoft.com/office/powerpoint/2010/main" val="30694555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4" name="Rectangle 13"/>
          <p:cNvSpPr/>
          <p:nvPr userDrawn="1"/>
        </p:nvSpPr>
        <p:spPr>
          <a:xfrm>
            <a:off x="0" y="0"/>
            <a:ext cx="9144000" cy="6858000"/>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6" name="Picture Placeholder 5"/>
          <p:cNvSpPr>
            <a:spLocks noGrp="1"/>
          </p:cNvSpPr>
          <p:nvPr>
            <p:ph type="pic" sz="quarter" idx="14"/>
          </p:nvPr>
        </p:nvSpPr>
        <p:spPr>
          <a:xfrm>
            <a:off x="4910667" y="4233416"/>
            <a:ext cx="2253884" cy="625148"/>
          </a:xfrm>
        </p:spPr>
        <p:txBody>
          <a:bodyPr/>
          <a:lstStyle>
            <a:lvl1pPr>
              <a:defRPr>
                <a:solidFill>
                  <a:srgbClr val="222221"/>
                </a:solidFill>
                <a:latin typeface="Gill Sans Infant Std" pitchFamily="34" charset="0"/>
              </a:defRPr>
            </a:lvl1pPr>
          </a:lstStyle>
          <a:p>
            <a:r>
              <a:rPr lang="en-US"/>
              <a:t>Click icon to add picture</a:t>
            </a:r>
            <a:endParaRPr lang="en-US" dirty="0"/>
          </a:p>
        </p:txBody>
      </p:sp>
    </p:spTree>
    <p:extLst>
      <p:ext uri="{BB962C8B-B14F-4D97-AF65-F5344CB8AC3E}">
        <p14:creationId xmlns:p14="http://schemas.microsoft.com/office/powerpoint/2010/main" val="23389896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16" name="Rectangle 15"/>
          <p:cNvSpPr/>
          <p:nvPr userDrawn="1"/>
        </p:nvSpPr>
        <p:spPr>
          <a:xfrm>
            <a:off x="0" y="0"/>
            <a:ext cx="9144000" cy="6858000"/>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10" name="Rektangel 9"/>
          <p:cNvSpPr/>
          <p:nvPr userDrawn="1"/>
        </p:nvSpPr>
        <p:spPr>
          <a:xfrm>
            <a:off x="3419061" y="2779652"/>
            <a:ext cx="1413876" cy="4707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FFFFFF"/>
              </a:solidFill>
              <a:effectLst/>
              <a:uLnTx/>
              <a:uFillTx/>
              <a:latin typeface="Gill Sans Infant Std"/>
              <a:ea typeface="+mn-ea"/>
              <a:cs typeface="Gill Sans Infant Std"/>
            </a:endParaRPr>
          </a:p>
        </p:txBody>
      </p:sp>
      <p:sp>
        <p:nvSpPr>
          <p:cNvPr id="6" name="Avrundet rektangel 5"/>
          <p:cNvSpPr/>
          <p:nvPr userDrawn="1"/>
        </p:nvSpPr>
        <p:spPr>
          <a:xfrm>
            <a:off x="2362199" y="2113410"/>
            <a:ext cx="2470737" cy="963742"/>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FFFFFF"/>
              </a:solidFill>
              <a:effectLst/>
              <a:uLnTx/>
              <a:uFillTx/>
              <a:latin typeface="Gill Sans Infant Std"/>
              <a:ea typeface="+mn-ea"/>
              <a:cs typeface="Gill Sans Infant Std"/>
            </a:endParaRPr>
          </a:p>
        </p:txBody>
      </p:sp>
      <p:sp>
        <p:nvSpPr>
          <p:cNvPr id="3" name="Avrundet rektangel 2"/>
          <p:cNvSpPr/>
          <p:nvPr userDrawn="1"/>
        </p:nvSpPr>
        <p:spPr>
          <a:xfrm>
            <a:off x="3419061" y="3077151"/>
            <a:ext cx="2827752" cy="963742"/>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srgbClr val="FFFFFF"/>
              </a:solidFill>
              <a:effectLst/>
              <a:uLnTx/>
              <a:uFillTx/>
              <a:latin typeface="Gill Sans Infant Std"/>
              <a:ea typeface="+mn-ea"/>
              <a:cs typeface="Gill Sans Infant Std"/>
            </a:endParaRPr>
          </a:p>
        </p:txBody>
      </p:sp>
      <p:sp>
        <p:nvSpPr>
          <p:cNvPr id="7" name="TekstSylinder 6"/>
          <p:cNvSpPr txBox="1"/>
          <p:nvPr userDrawn="1"/>
        </p:nvSpPr>
        <p:spPr>
          <a:xfrm>
            <a:off x="1981200" y="1980080"/>
            <a:ext cx="3107404" cy="1231106"/>
          </a:xfrm>
          <a:prstGeom prst="rect">
            <a:avLst/>
          </a:prstGeom>
          <a:noFill/>
        </p:spPr>
        <p:txBody>
          <a:bodyPr wrap="square" lIns="0" tIns="0" rIns="0" bIns="0"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nb-NO" sz="8000" b="0" i="0" u="none" strike="noStrike" kern="1200" cap="none" spc="0" normalizeH="0" baseline="0" noProof="0" dirty="0">
                <a:ln>
                  <a:noFill/>
                </a:ln>
                <a:solidFill>
                  <a:srgbClr val="222221"/>
                </a:solidFill>
                <a:effectLst/>
                <a:uLnTx/>
                <a:uFillTx/>
                <a:latin typeface="Trade Gothic LT Com Cn" panose="020B0806040303020004" pitchFamily="34" charset="0"/>
                <a:ea typeface="+mn-ea"/>
                <a:cs typeface="Gill Sans Infant Std"/>
              </a:rPr>
              <a:t>TAKK</a:t>
            </a:r>
          </a:p>
        </p:txBody>
      </p:sp>
      <p:pic>
        <p:nvPicPr>
          <p:cNvPr id="8"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534902" y="3261523"/>
            <a:ext cx="2272289" cy="615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32582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ave the Children header">
    <p:spTree>
      <p:nvGrpSpPr>
        <p:cNvPr id="1" name=""/>
        <p:cNvGrpSpPr/>
        <p:nvPr/>
      </p:nvGrpSpPr>
      <p:grpSpPr>
        <a:xfrm>
          <a:off x="0" y="0"/>
          <a:ext cx="0" cy="0"/>
          <a:chOff x="0" y="0"/>
          <a:chExt cx="0" cy="0"/>
        </a:xfrm>
      </p:grpSpPr>
      <p:sp>
        <p:nvSpPr>
          <p:cNvPr id="16" name="Rectangle 15"/>
          <p:cNvSpPr/>
          <p:nvPr userDrawn="1"/>
        </p:nvSpPr>
        <p:spPr>
          <a:xfrm>
            <a:off x="0" y="0"/>
            <a:ext cx="9144000" cy="6858000"/>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12" name="Rounded Rectangle 11"/>
          <p:cNvSpPr/>
          <p:nvPr userDrawn="1"/>
        </p:nvSpPr>
        <p:spPr>
          <a:xfrm>
            <a:off x="1442676" y="2370672"/>
            <a:ext cx="6255472" cy="1583233"/>
          </a:xfrm>
          <a:prstGeom prst="roundRect">
            <a:avLst>
              <a:gd name="adj" fmla="val 8552"/>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222221"/>
              </a:solidFill>
              <a:effectLst/>
              <a:uLnTx/>
              <a:uFillTx/>
              <a:latin typeface="TradeGothic LT CondEighteen"/>
              <a:ea typeface="+mn-ea"/>
              <a:cs typeface="TradeGothic LT CondEighteen"/>
            </a:endParaRPr>
          </a:p>
        </p:txBody>
      </p:sp>
      <p:pic>
        <p:nvPicPr>
          <p:cNvPr id="5" name="Picture 3" descr="Z:\Redd Barna\2016\logofiler\ReddB_Logo_Horiz_ColPos_RGB.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358492" y="2562159"/>
            <a:ext cx="4427015" cy="1200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896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2.png"/><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117230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56308" y="149795"/>
            <a:ext cx="8824871" cy="10811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4634" y="202995"/>
            <a:ext cx="8282640" cy="506900"/>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31147" y="1600200"/>
            <a:ext cx="8276127" cy="47069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48991" y="6441019"/>
            <a:ext cx="1581319" cy="365125"/>
          </a:xfrm>
          <a:prstGeom prst="rect">
            <a:avLst/>
          </a:prstGeom>
        </p:spPr>
        <p:txBody>
          <a:bodyPr vert="horz" lIns="91440" tIns="45720" rIns="91440" bIns="45720" rtlCol="0" anchor="ctr"/>
          <a:lstStyle>
            <a:lvl1pPr algn="l">
              <a:defRPr sz="1000" b="0" i="0">
                <a:solidFill>
                  <a:schemeClr val="tx1"/>
                </a:solidFill>
                <a:latin typeface="Gill Sans Infant Std"/>
                <a:cs typeface="Gill Sans Infant Std"/>
              </a:defRPr>
            </a:lvl1pPr>
          </a:lstStyle>
          <a:p>
            <a:r>
              <a:rPr lang="nb-NO"/>
              <a:t>17.06.19</a:t>
            </a:r>
            <a:endParaRPr lang="en-US" dirty="0"/>
          </a:p>
        </p:txBody>
      </p:sp>
      <p:sp>
        <p:nvSpPr>
          <p:cNvPr id="5" name="Footer Placeholder 4"/>
          <p:cNvSpPr>
            <a:spLocks noGrp="1"/>
          </p:cNvSpPr>
          <p:nvPr>
            <p:ph type="ftr" sz="quarter" idx="3"/>
          </p:nvPr>
        </p:nvSpPr>
        <p:spPr>
          <a:xfrm>
            <a:off x="2525022" y="6441019"/>
            <a:ext cx="3824978" cy="365125"/>
          </a:xfrm>
          <a:prstGeom prst="rect">
            <a:avLst/>
          </a:prstGeom>
        </p:spPr>
        <p:txBody>
          <a:bodyPr vert="horz" lIns="91440" tIns="45720" rIns="91440" bIns="45720" rtlCol="0" anchor="ctr"/>
          <a:lstStyle>
            <a:lvl1pPr algn="l">
              <a:defRPr sz="1000" b="0" i="0">
                <a:solidFill>
                  <a:schemeClr val="tx1"/>
                </a:solidFill>
                <a:latin typeface="Gill Sans Infant Std"/>
                <a:cs typeface="Gill Sans Infant Std"/>
              </a:defRPr>
            </a:lvl1pPr>
          </a:lstStyle>
          <a:p>
            <a:r>
              <a:rPr lang="nb-NO"/>
              <a:t>Presentation FoHRC</a:t>
            </a:r>
            <a:endParaRPr lang="en-US" dirty="0"/>
          </a:p>
        </p:txBody>
      </p:sp>
      <p:sp>
        <p:nvSpPr>
          <p:cNvPr id="6" name="Slide Number Placeholder 5"/>
          <p:cNvSpPr>
            <a:spLocks noGrp="1"/>
          </p:cNvSpPr>
          <p:nvPr>
            <p:ph type="sldNum" sz="quarter" idx="4"/>
          </p:nvPr>
        </p:nvSpPr>
        <p:spPr>
          <a:xfrm>
            <a:off x="8030310" y="6441019"/>
            <a:ext cx="773723" cy="365125"/>
          </a:xfrm>
          <a:prstGeom prst="rect">
            <a:avLst/>
          </a:prstGeom>
        </p:spPr>
        <p:txBody>
          <a:bodyPr vert="horz" lIns="91440" tIns="45720" rIns="91440" bIns="45720" rtlCol="0" anchor="ctr"/>
          <a:lstStyle>
            <a:lvl1pPr algn="r">
              <a:defRPr sz="1000" b="0" i="0">
                <a:solidFill>
                  <a:schemeClr val="tx1"/>
                </a:solidFill>
                <a:latin typeface="Gill Sans Infant Std"/>
                <a:cs typeface="Gill Sans Infant Std"/>
              </a:defRPr>
            </a:lvl1pPr>
          </a:lstStyle>
          <a:p>
            <a:fld id="{C3FDE51E-0052-334C-A4B2-C567FE9F326F}" type="slidenum">
              <a:rPr lang="en-US" smtClean="0"/>
              <a:pPr/>
              <a:t>‹#›</a:t>
            </a:fld>
            <a:endParaRPr lang="en-US"/>
          </a:p>
        </p:txBody>
      </p:sp>
      <p:cxnSp>
        <p:nvCxnSpPr>
          <p:cNvPr id="13" name="Straight Connector 12"/>
          <p:cNvCxnSpPr/>
          <p:nvPr/>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Picture 8" descr="Underscore_line.png"/>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24636" y="1124217"/>
            <a:ext cx="8305800" cy="57912"/>
          </a:xfrm>
          <a:prstGeom prst="rect">
            <a:avLst/>
          </a:prstGeom>
        </p:spPr>
      </p:pic>
      <p:pic>
        <p:nvPicPr>
          <p:cNvPr id="1027" name="Picture 3" descr="Z:\Redd Barna\2016\logofiler\ReddB_Logo_Horiz_ColPos_RGB.png"/>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37661" y="6425702"/>
            <a:ext cx="1403189" cy="38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678524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60" r:id="rId3"/>
    <p:sldLayoutId id="2147483661" r:id="rId4"/>
    <p:sldLayoutId id="2147483650" r:id="rId5"/>
    <p:sldLayoutId id="2147483662" r:id="rId6"/>
    <p:sldLayoutId id="2147483663" r:id="rId7"/>
    <p:sldLayoutId id="2147483655" r:id="rId8"/>
    <p:sldLayoutId id="2147483669" r:id="rId9"/>
    <p:sldLayoutId id="2147483670" r:id="rId10"/>
    <p:sldLayoutId id="2147483671" r:id="rId11"/>
    <p:sldLayoutId id="2147483672" r:id="rId12"/>
    <p:sldLayoutId id="2147483667" r:id="rId13"/>
    <p:sldLayoutId id="2147483673" r:id="rId14"/>
  </p:sldLayoutIdLst>
  <p:hf sldNum="0" hdr="0"/>
  <p:txStyles>
    <p:titleStyle>
      <a:lvl1pPr algn="l" defTabSz="457200" rtl="0" eaLnBrk="1" latinLnBrk="0" hangingPunct="1">
        <a:spcBef>
          <a:spcPct val="0"/>
        </a:spcBef>
        <a:buNone/>
        <a:defRPr sz="2500" b="1" i="0" kern="1200">
          <a:solidFill>
            <a:schemeClr val="tx1"/>
          </a:solidFill>
          <a:latin typeface="Gill Sans Infant Std"/>
          <a:ea typeface="+mj-ea"/>
          <a:cs typeface="Gill Sans Infant Std"/>
        </a:defRPr>
      </a:lvl1pPr>
    </p:titleStyle>
    <p:bodyStyle>
      <a:lvl1pPr marL="0" indent="0" algn="l" defTabSz="457200" rtl="0" eaLnBrk="1" latinLnBrk="0" hangingPunct="1">
        <a:spcBef>
          <a:spcPts val="0"/>
        </a:spcBef>
        <a:spcAft>
          <a:spcPts val="600"/>
        </a:spcAft>
        <a:buFont typeface="Arial"/>
        <a:buNone/>
        <a:defRPr sz="1800" b="1" i="0" kern="1200">
          <a:solidFill>
            <a:schemeClr val="tx2"/>
          </a:solidFill>
          <a:latin typeface="Gill Sans Infant Std"/>
          <a:ea typeface="+mn-ea"/>
          <a:cs typeface="Gill Sans Infant Std"/>
        </a:defRPr>
      </a:lvl1pPr>
      <a:lvl2pPr marL="0" indent="0" algn="l" defTabSz="457200" rtl="0" eaLnBrk="1" latinLnBrk="0" hangingPunct="1">
        <a:spcBef>
          <a:spcPts val="0"/>
        </a:spcBef>
        <a:spcAft>
          <a:spcPts val="600"/>
        </a:spcAft>
        <a:buFont typeface="Arial"/>
        <a:buNone/>
        <a:defRPr sz="1500" b="0" i="0" kern="1200">
          <a:solidFill>
            <a:schemeClr val="tx1"/>
          </a:solidFill>
          <a:latin typeface="Gill Sans Infant Std"/>
          <a:ea typeface="+mn-ea"/>
          <a:cs typeface="Gill Sans Infant Std"/>
        </a:defRPr>
      </a:lvl2pPr>
      <a:lvl3pPr marL="266700" indent="-266700" algn="l" defTabSz="457200" rtl="0" eaLnBrk="1" latinLnBrk="0" hangingPunct="1">
        <a:spcBef>
          <a:spcPts val="0"/>
        </a:spcBef>
        <a:spcAft>
          <a:spcPts val="600"/>
        </a:spcAft>
        <a:buClr>
          <a:schemeClr val="tx2"/>
        </a:buClr>
        <a:buFont typeface="Arial"/>
        <a:buChar char="•"/>
        <a:defRPr sz="1400" b="0" i="0" kern="1200">
          <a:solidFill>
            <a:schemeClr val="tx1"/>
          </a:solidFill>
          <a:latin typeface="Gill Sans Infant Std"/>
          <a:ea typeface="+mn-ea"/>
          <a:cs typeface="Gill Sans Infant Std"/>
        </a:defRPr>
      </a:lvl3pPr>
      <a:lvl4pPr marL="541338" indent="-274638" algn="l" defTabSz="457200" rtl="0" eaLnBrk="1" latinLnBrk="0" hangingPunct="1">
        <a:spcBef>
          <a:spcPts val="0"/>
        </a:spcBef>
        <a:spcAft>
          <a:spcPts val="600"/>
        </a:spcAft>
        <a:buFont typeface="Arial"/>
        <a:buChar char="–"/>
        <a:defRPr sz="1300" b="0" i="0" kern="1200">
          <a:solidFill>
            <a:schemeClr val="tx1"/>
          </a:solidFill>
          <a:latin typeface="Gill Sans Infant Std"/>
          <a:ea typeface="+mn-ea"/>
          <a:cs typeface="Gill Sans Infant Std"/>
        </a:defRPr>
      </a:lvl4pPr>
      <a:lvl5pPr marL="808038" indent="-266700" algn="l" defTabSz="457200" rtl="0" eaLnBrk="1" latinLnBrk="0" hangingPunct="1">
        <a:spcBef>
          <a:spcPts val="0"/>
        </a:spcBef>
        <a:spcAft>
          <a:spcPts val="600"/>
        </a:spcAft>
        <a:buClr>
          <a:schemeClr val="tx2"/>
        </a:buClr>
        <a:buFont typeface="Arial"/>
        <a:buChar char="•"/>
        <a:defRPr sz="1200" b="0" i="0" kern="1200">
          <a:solidFill>
            <a:schemeClr val="tx1"/>
          </a:solidFill>
          <a:latin typeface="Gill Sans Infant Std"/>
          <a:ea typeface="+mn-ea"/>
          <a:cs typeface="Gill Sans Infant Std"/>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1172308"/>
          </a:xfrm>
          <a:prstGeom prst="rect">
            <a:avLst/>
          </a:prstGeom>
          <a:gradFill flip="none" rotWithShape="1">
            <a:gsLst>
              <a:gs pos="40000">
                <a:srgbClr val="FA0007"/>
              </a:gs>
              <a:gs pos="100000">
                <a:srgbClr val="761706"/>
              </a:gs>
            </a:gsLst>
            <a:lin ang="189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8" name="Rectangle 7"/>
          <p:cNvSpPr/>
          <p:nvPr/>
        </p:nvSpPr>
        <p:spPr>
          <a:xfrm>
            <a:off x="156308" y="149795"/>
            <a:ext cx="8824871" cy="10811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a:ea typeface="+mn-ea"/>
              <a:cs typeface="+mn-cs"/>
            </a:endParaRPr>
          </a:p>
        </p:txBody>
      </p:sp>
      <p:sp>
        <p:nvSpPr>
          <p:cNvPr id="2" name="Title Placeholder 1"/>
          <p:cNvSpPr>
            <a:spLocks noGrp="1"/>
          </p:cNvSpPr>
          <p:nvPr>
            <p:ph type="title"/>
          </p:nvPr>
        </p:nvSpPr>
        <p:spPr>
          <a:xfrm>
            <a:off x="424634" y="202995"/>
            <a:ext cx="8282640" cy="506900"/>
          </a:xfrm>
          <a:prstGeom prst="rect">
            <a:avLst/>
          </a:prstGeom>
        </p:spPr>
        <p:txBody>
          <a:bodyPr vert="horz" lIns="0" tIns="0" rIns="0" bIns="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31147" y="1600200"/>
            <a:ext cx="8276127" cy="47069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448991" y="6441019"/>
            <a:ext cx="1581319" cy="365125"/>
          </a:xfrm>
          <a:prstGeom prst="rect">
            <a:avLst/>
          </a:prstGeom>
        </p:spPr>
        <p:txBody>
          <a:bodyPr vert="horz" lIns="91440" tIns="45720" rIns="91440" bIns="45720" rtlCol="0" anchor="ctr"/>
          <a:lstStyle>
            <a:lvl1pPr algn="l">
              <a:defRPr sz="1000" b="0" i="0">
                <a:solidFill>
                  <a:schemeClr val="tx1"/>
                </a:solidFill>
                <a:latin typeface="Gill Sans Infant Std"/>
                <a:cs typeface="Gill Sans Infant Std"/>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5" name="Footer Placeholder 4"/>
          <p:cNvSpPr>
            <a:spLocks noGrp="1"/>
          </p:cNvSpPr>
          <p:nvPr>
            <p:ph type="ftr" sz="quarter" idx="3"/>
          </p:nvPr>
        </p:nvSpPr>
        <p:spPr>
          <a:xfrm>
            <a:off x="2525022" y="6441019"/>
            <a:ext cx="3824978" cy="365125"/>
          </a:xfrm>
          <a:prstGeom prst="rect">
            <a:avLst/>
          </a:prstGeom>
        </p:spPr>
        <p:txBody>
          <a:bodyPr vert="horz" lIns="91440" tIns="45720" rIns="91440" bIns="45720" rtlCol="0" anchor="ctr"/>
          <a:lstStyle>
            <a:lvl1pPr algn="l">
              <a:defRPr sz="1000" b="0" i="0">
                <a:solidFill>
                  <a:schemeClr val="tx1"/>
                </a:solidFill>
                <a:latin typeface="Gill Sans Infant Std"/>
                <a:cs typeface="Gill Sans Infant Std"/>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6" name="Slide Number Placeholder 5"/>
          <p:cNvSpPr>
            <a:spLocks noGrp="1"/>
          </p:cNvSpPr>
          <p:nvPr>
            <p:ph type="sldNum" sz="quarter" idx="4"/>
          </p:nvPr>
        </p:nvSpPr>
        <p:spPr>
          <a:xfrm>
            <a:off x="8030310" y="6441019"/>
            <a:ext cx="773723" cy="365125"/>
          </a:xfrm>
          <a:prstGeom prst="rect">
            <a:avLst/>
          </a:prstGeom>
        </p:spPr>
        <p:txBody>
          <a:bodyPr vert="horz" lIns="91440" tIns="45720" rIns="91440" bIns="45720" rtlCol="0" anchor="ctr"/>
          <a:lstStyle>
            <a:lvl1pPr algn="r">
              <a:defRPr sz="1000" b="0" i="0">
                <a:solidFill>
                  <a:schemeClr val="tx1"/>
                </a:solidFill>
                <a:latin typeface="Gill Sans Infant Std"/>
                <a:cs typeface="Gill Sans Infant Std"/>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C3FDE51E-0052-334C-A4B2-C567FE9F326F}" type="slidenum">
              <a:rPr kumimoji="0" lang="en-US" sz="1000" b="0" i="0" u="none" strike="noStrike" kern="1200" cap="none" spc="0" normalizeH="0" baseline="0" noProof="0" smtClean="0">
                <a:ln>
                  <a:noFill/>
                </a:ln>
                <a:solidFill>
                  <a:srgbClr val="222221"/>
                </a:solidFill>
                <a:effectLst/>
                <a:uLnTx/>
                <a:uFillTx/>
                <a:latin typeface="Gill Sans Infant Std"/>
                <a:ea typeface="+mn-ea"/>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cxnSp>
        <p:nvCxnSpPr>
          <p:cNvPr id="13" name="Straight Connector 12"/>
          <p:cNvCxnSpPr/>
          <p:nvPr/>
        </p:nvCxnSpPr>
        <p:spPr>
          <a:xfrm flipH="1">
            <a:off x="2466405"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6390374" y="6432215"/>
            <a:ext cx="6513" cy="36512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9" name="Picture 8" descr="Underscore_line.png"/>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424636" y="1124217"/>
            <a:ext cx="8305800" cy="57912"/>
          </a:xfrm>
          <a:prstGeom prst="rect">
            <a:avLst/>
          </a:prstGeom>
        </p:spPr>
      </p:pic>
      <p:pic>
        <p:nvPicPr>
          <p:cNvPr id="1027" name="Picture 3" descr="Z:\Redd Barna\2016\logofiler\ReddB_Logo_Horiz_ColPos_RGB.png"/>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37661" y="6425702"/>
            <a:ext cx="1403189" cy="380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192260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hf sldNum="0" hdr="0"/>
  <p:txStyles>
    <p:titleStyle>
      <a:lvl1pPr algn="l" defTabSz="457200" rtl="0" eaLnBrk="1" latinLnBrk="0" hangingPunct="1">
        <a:spcBef>
          <a:spcPct val="0"/>
        </a:spcBef>
        <a:buNone/>
        <a:defRPr sz="2500" b="1" i="0" kern="1200">
          <a:solidFill>
            <a:schemeClr val="tx1"/>
          </a:solidFill>
          <a:latin typeface="Gill Sans Infant Std"/>
          <a:ea typeface="+mj-ea"/>
          <a:cs typeface="Gill Sans Infant Std"/>
        </a:defRPr>
      </a:lvl1pPr>
    </p:titleStyle>
    <p:bodyStyle>
      <a:lvl1pPr marL="0" indent="0" algn="l" defTabSz="457200" rtl="0" eaLnBrk="1" latinLnBrk="0" hangingPunct="1">
        <a:spcBef>
          <a:spcPts val="0"/>
        </a:spcBef>
        <a:spcAft>
          <a:spcPts val="600"/>
        </a:spcAft>
        <a:buFont typeface="Arial"/>
        <a:buNone/>
        <a:defRPr sz="1800" b="1" i="0" kern="1200">
          <a:solidFill>
            <a:schemeClr val="tx2"/>
          </a:solidFill>
          <a:latin typeface="Gill Sans Infant Std"/>
          <a:ea typeface="+mn-ea"/>
          <a:cs typeface="Gill Sans Infant Std"/>
        </a:defRPr>
      </a:lvl1pPr>
      <a:lvl2pPr marL="0" indent="0" algn="l" defTabSz="457200" rtl="0" eaLnBrk="1" latinLnBrk="0" hangingPunct="1">
        <a:spcBef>
          <a:spcPts val="0"/>
        </a:spcBef>
        <a:spcAft>
          <a:spcPts val="600"/>
        </a:spcAft>
        <a:buFont typeface="Arial"/>
        <a:buNone/>
        <a:defRPr sz="1500" b="0" i="0" kern="1200">
          <a:solidFill>
            <a:schemeClr val="tx1"/>
          </a:solidFill>
          <a:latin typeface="Gill Sans Infant Std"/>
          <a:ea typeface="+mn-ea"/>
          <a:cs typeface="Gill Sans Infant Std"/>
        </a:defRPr>
      </a:lvl2pPr>
      <a:lvl3pPr marL="266700" indent="-266700" algn="l" defTabSz="457200" rtl="0" eaLnBrk="1" latinLnBrk="0" hangingPunct="1">
        <a:spcBef>
          <a:spcPts val="0"/>
        </a:spcBef>
        <a:spcAft>
          <a:spcPts val="600"/>
        </a:spcAft>
        <a:buClr>
          <a:schemeClr val="tx2"/>
        </a:buClr>
        <a:buFont typeface="Arial"/>
        <a:buChar char="•"/>
        <a:defRPr sz="1400" b="0" i="0" kern="1200">
          <a:solidFill>
            <a:schemeClr val="tx1"/>
          </a:solidFill>
          <a:latin typeface="Gill Sans Infant Std"/>
          <a:ea typeface="+mn-ea"/>
          <a:cs typeface="Gill Sans Infant Std"/>
        </a:defRPr>
      </a:lvl3pPr>
      <a:lvl4pPr marL="541338" indent="-274638" algn="l" defTabSz="457200" rtl="0" eaLnBrk="1" latinLnBrk="0" hangingPunct="1">
        <a:spcBef>
          <a:spcPts val="0"/>
        </a:spcBef>
        <a:spcAft>
          <a:spcPts val="600"/>
        </a:spcAft>
        <a:buFont typeface="Arial"/>
        <a:buChar char="–"/>
        <a:defRPr sz="1300" b="0" i="0" kern="1200">
          <a:solidFill>
            <a:schemeClr val="tx1"/>
          </a:solidFill>
          <a:latin typeface="Gill Sans Infant Std"/>
          <a:ea typeface="+mn-ea"/>
          <a:cs typeface="Gill Sans Infant Std"/>
        </a:defRPr>
      </a:lvl4pPr>
      <a:lvl5pPr marL="808038" indent="-266700" algn="l" defTabSz="457200" rtl="0" eaLnBrk="1" latinLnBrk="0" hangingPunct="1">
        <a:spcBef>
          <a:spcPts val="0"/>
        </a:spcBef>
        <a:spcAft>
          <a:spcPts val="600"/>
        </a:spcAft>
        <a:buClr>
          <a:schemeClr val="tx2"/>
        </a:buClr>
        <a:buFont typeface="Arial"/>
        <a:buChar char="•"/>
        <a:defRPr sz="1200" b="0" i="0" kern="1200">
          <a:solidFill>
            <a:schemeClr val="tx1"/>
          </a:solidFill>
          <a:latin typeface="Gill Sans Infant Std"/>
          <a:ea typeface="+mn-ea"/>
          <a:cs typeface="Gill Sans Infant Std"/>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8.xml"/><Relationship Id="rId5" Type="http://schemas.openxmlformats.org/officeDocument/2006/relationships/image" Target="../media/image15.JPG"/><Relationship Id="rId4" Type="http://schemas.openxmlformats.org/officeDocument/2006/relationships/image" Target="../media/image14.JPG"/></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bunntekst 3"/>
          <p:cNvSpPr>
            <a:spLocks noGrp="1"/>
          </p:cNvSpPr>
          <p:nvPr>
            <p:ph type="ftr" sz="quarter" idx="11"/>
          </p:nvPr>
        </p:nvSpPr>
        <p:spPr/>
        <p:txBody>
          <a:bodyPr/>
          <a:lstStyle/>
          <a:p>
            <a:pPr algn="ctr"/>
            <a:r>
              <a:rPr lang="nb-NO"/>
              <a:t>Presentation FoHRC</a:t>
            </a:r>
            <a:endParaRPr lang="en-US" dirty="0"/>
          </a:p>
        </p:txBody>
      </p:sp>
      <p:pic>
        <p:nvPicPr>
          <p:cNvPr id="7" name="Picture 6">
            <a:extLst>
              <a:ext uri="{FF2B5EF4-FFF2-40B4-BE49-F238E27FC236}">
                <a16:creationId xmlns:a16="http://schemas.microsoft.com/office/drawing/2014/main" id="{498E5629-7388-4FB2-9A87-687A581A187E}"/>
              </a:ext>
            </a:extLst>
          </p:cNvPr>
          <p:cNvPicPr>
            <a:picLocks noChangeAspect="1"/>
          </p:cNvPicPr>
          <p:nvPr/>
        </p:nvPicPr>
        <p:blipFill>
          <a:blip r:embed="rId3"/>
          <a:stretch>
            <a:fillRect/>
          </a:stretch>
        </p:blipFill>
        <p:spPr>
          <a:xfrm>
            <a:off x="897521" y="1385011"/>
            <a:ext cx="7519650" cy="4229804"/>
          </a:xfrm>
          <a:prstGeom prst="rect">
            <a:avLst/>
          </a:prstGeom>
        </p:spPr>
      </p:pic>
      <p:pic>
        <p:nvPicPr>
          <p:cNvPr id="8" name="Picture 7" descr="Red_circle.png">
            <a:extLst>
              <a:ext uri="{FF2B5EF4-FFF2-40B4-BE49-F238E27FC236}">
                <a16:creationId xmlns:a16="http://schemas.microsoft.com/office/drawing/2014/main" id="{D5AFE9F2-5568-4E84-B424-BA81E454744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571599" y="1523418"/>
            <a:ext cx="3877392" cy="3952989"/>
          </a:xfrm>
          <a:prstGeom prst="rect">
            <a:avLst/>
          </a:prstGeom>
        </p:spPr>
      </p:pic>
      <p:pic>
        <p:nvPicPr>
          <p:cNvPr id="9" name="Content Placeholder 4">
            <a:extLst>
              <a:ext uri="{FF2B5EF4-FFF2-40B4-BE49-F238E27FC236}">
                <a16:creationId xmlns:a16="http://schemas.microsoft.com/office/drawing/2014/main" id="{DDA0D11A-0798-4393-925C-90B113E281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691" y="1268760"/>
            <a:ext cx="8828618" cy="4620310"/>
          </a:xfrm>
          <a:prstGeom prst="rect">
            <a:avLst/>
          </a:prstGeom>
        </p:spPr>
      </p:pic>
      <p:sp>
        <p:nvSpPr>
          <p:cNvPr id="2" name="Date Placeholder 1">
            <a:extLst>
              <a:ext uri="{FF2B5EF4-FFF2-40B4-BE49-F238E27FC236}">
                <a16:creationId xmlns:a16="http://schemas.microsoft.com/office/drawing/2014/main" id="{8DE86D04-1721-46A8-9FF0-5D82DC5EDA10}"/>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2191091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nb-NO" dirty="0"/>
              <a:t>Presentation </a:t>
            </a:r>
            <a:r>
              <a:rPr lang="nb-NO" dirty="0" err="1"/>
              <a:t>FoHRC</a:t>
            </a:r>
            <a:endParaRPr lang="en-US" dirty="0"/>
          </a:p>
        </p:txBody>
      </p:sp>
      <p:sp>
        <p:nvSpPr>
          <p:cNvPr id="5" name="Rectangle 4">
            <a:extLst>
              <a:ext uri="{FF2B5EF4-FFF2-40B4-BE49-F238E27FC236}">
                <a16:creationId xmlns:a16="http://schemas.microsoft.com/office/drawing/2014/main" id="{7D529970-1CFA-4BD5-A571-3C98297F03B8}"/>
              </a:ext>
            </a:extLst>
          </p:cNvPr>
          <p:cNvSpPr/>
          <p:nvPr/>
        </p:nvSpPr>
        <p:spPr>
          <a:xfrm>
            <a:off x="1331640" y="1844824"/>
            <a:ext cx="3364753" cy="369332"/>
          </a:xfrm>
          <a:prstGeom prst="rect">
            <a:avLst/>
          </a:prstGeom>
        </p:spPr>
        <p:txBody>
          <a:bodyPr wrap="square">
            <a:spAutoFit/>
          </a:bodyPr>
          <a:lstStyle/>
          <a:p>
            <a:r>
              <a:rPr lang="nb-NO" dirty="0"/>
              <a:t> </a:t>
            </a:r>
          </a:p>
        </p:txBody>
      </p:sp>
      <p:sp>
        <p:nvSpPr>
          <p:cNvPr id="6" name="Rectangle 5">
            <a:extLst>
              <a:ext uri="{FF2B5EF4-FFF2-40B4-BE49-F238E27FC236}">
                <a16:creationId xmlns:a16="http://schemas.microsoft.com/office/drawing/2014/main" id="{2270C5B3-48C8-4CFE-86D7-B9698C5720CF}"/>
              </a:ext>
            </a:extLst>
          </p:cNvPr>
          <p:cNvSpPr/>
          <p:nvPr/>
        </p:nvSpPr>
        <p:spPr>
          <a:xfrm>
            <a:off x="2267744" y="2235364"/>
            <a:ext cx="4608511" cy="1200329"/>
          </a:xfrm>
          <a:prstGeom prst="rect">
            <a:avLst/>
          </a:prstGeom>
        </p:spPr>
        <p:txBody>
          <a:bodyPr wrap="square">
            <a:spAutoFit/>
          </a:bodyPr>
          <a:lstStyle/>
          <a:p>
            <a:pPr algn="ctr" fontAlgn="base"/>
            <a:r>
              <a:rPr lang="nb-NO" sz="7200" dirty="0">
                <a:solidFill>
                  <a:srgbClr val="000000"/>
                </a:solidFill>
              </a:rPr>
              <a:t>823 000</a:t>
            </a:r>
            <a:r>
              <a:rPr lang="en-US" dirty="0">
                <a:latin typeface="Calibri" panose="020F0502020204030204" pitchFamily="34" charset="0"/>
              </a:rPr>
              <a:t>​</a:t>
            </a:r>
            <a:endParaRPr lang="en-US" b="0" i="0" dirty="0">
              <a:effectLst/>
            </a:endParaRPr>
          </a:p>
        </p:txBody>
      </p:sp>
      <p:sp>
        <p:nvSpPr>
          <p:cNvPr id="7" name="Date Placeholder 6">
            <a:extLst>
              <a:ext uri="{FF2B5EF4-FFF2-40B4-BE49-F238E27FC236}">
                <a16:creationId xmlns:a16="http://schemas.microsoft.com/office/drawing/2014/main" id="{3BBAB76A-F3E1-4A73-8FC4-B34109DCB60B}"/>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9930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nb-NO" dirty="0"/>
              <a:t>Presentation </a:t>
            </a:r>
            <a:r>
              <a:rPr lang="nb-NO" dirty="0" err="1"/>
              <a:t>FoHRC</a:t>
            </a:r>
            <a:endParaRPr lang="en-US" dirty="0"/>
          </a:p>
        </p:txBody>
      </p:sp>
      <p:sp>
        <p:nvSpPr>
          <p:cNvPr id="5" name="Rectangle 4">
            <a:extLst>
              <a:ext uri="{FF2B5EF4-FFF2-40B4-BE49-F238E27FC236}">
                <a16:creationId xmlns:a16="http://schemas.microsoft.com/office/drawing/2014/main" id="{7D529970-1CFA-4BD5-A571-3C98297F03B8}"/>
              </a:ext>
            </a:extLst>
          </p:cNvPr>
          <p:cNvSpPr/>
          <p:nvPr/>
        </p:nvSpPr>
        <p:spPr>
          <a:xfrm>
            <a:off x="1331640" y="1844824"/>
            <a:ext cx="3364753" cy="369332"/>
          </a:xfrm>
          <a:prstGeom prst="rect">
            <a:avLst/>
          </a:prstGeom>
        </p:spPr>
        <p:txBody>
          <a:bodyPr wrap="square">
            <a:spAutoFit/>
          </a:bodyPr>
          <a:lstStyle/>
          <a:p>
            <a:r>
              <a:rPr lang="nb-NO" dirty="0"/>
              <a:t> </a:t>
            </a:r>
          </a:p>
        </p:txBody>
      </p:sp>
      <p:sp>
        <p:nvSpPr>
          <p:cNvPr id="9" name="Rectangle 8">
            <a:extLst>
              <a:ext uri="{FF2B5EF4-FFF2-40B4-BE49-F238E27FC236}">
                <a16:creationId xmlns:a16="http://schemas.microsoft.com/office/drawing/2014/main" id="{01F6E1B9-6603-4A4B-BA91-C7C37BF8DB85}"/>
              </a:ext>
            </a:extLst>
          </p:cNvPr>
          <p:cNvSpPr/>
          <p:nvPr/>
        </p:nvSpPr>
        <p:spPr>
          <a:xfrm>
            <a:off x="899592" y="1720840"/>
            <a:ext cx="7704856" cy="4708981"/>
          </a:xfrm>
          <a:prstGeom prst="rect">
            <a:avLst/>
          </a:prstGeom>
        </p:spPr>
        <p:txBody>
          <a:bodyPr wrap="square">
            <a:spAutoFit/>
          </a:bodyPr>
          <a:lstStyle/>
          <a:p>
            <a:pPr marL="285750" indent="-285750" fontAlgn="base">
              <a:buFont typeface="Arial" panose="020B0604020202020204" pitchFamily="34" charset="0"/>
              <a:buChar char="•"/>
            </a:pPr>
            <a:endParaRPr lang="nb-NO" sz="2000" dirty="0">
              <a:solidFill>
                <a:srgbClr val="000000"/>
              </a:solidFill>
              <a:latin typeface="Calibri" panose="020F0502020204030204" pitchFamily="34" charset="0"/>
            </a:endParaRPr>
          </a:p>
          <a:p>
            <a:pPr marL="285750" indent="-285750" fontAlgn="base">
              <a:buFont typeface="Arial" panose="020B0604020202020204" pitchFamily="34" charset="0"/>
              <a:buChar char="•"/>
            </a:pPr>
            <a:r>
              <a:rPr lang="nb-NO" sz="2000" dirty="0">
                <a:solidFill>
                  <a:srgbClr val="000000"/>
                </a:solidFill>
              </a:rPr>
              <a:t>No </a:t>
            </a:r>
            <a:r>
              <a:rPr lang="nb-NO" sz="2000" dirty="0" err="1">
                <a:solidFill>
                  <a:srgbClr val="000000"/>
                </a:solidFill>
              </a:rPr>
              <a:t>promotion</a:t>
            </a:r>
            <a:r>
              <a:rPr lang="nb-NO" sz="2000" dirty="0">
                <a:solidFill>
                  <a:srgbClr val="000000"/>
                </a:solidFill>
              </a:rPr>
              <a:t> to </a:t>
            </a:r>
            <a:r>
              <a:rPr lang="nb-NO" sz="2000" dirty="0" err="1">
                <a:solidFill>
                  <a:srgbClr val="000000"/>
                </a:solidFill>
              </a:rPr>
              <a:t>the</a:t>
            </a:r>
            <a:r>
              <a:rPr lang="nb-NO" sz="2000" dirty="0">
                <a:solidFill>
                  <a:srgbClr val="000000"/>
                </a:solidFill>
              </a:rPr>
              <a:t> </a:t>
            </a:r>
            <a:r>
              <a:rPr lang="nb-NO" sz="2000" dirty="0" err="1">
                <a:solidFill>
                  <a:srgbClr val="000000"/>
                </a:solidFill>
              </a:rPr>
              <a:t>public</a:t>
            </a:r>
            <a:endParaRPr lang="en-US" sz="2000" dirty="0"/>
          </a:p>
          <a:p>
            <a:pPr fontAlgn="base"/>
            <a:endParaRPr lang="en-US" sz="2000" dirty="0"/>
          </a:p>
          <a:p>
            <a:pPr marL="285750" indent="-285750" fontAlgn="base">
              <a:buFont typeface="Arial" panose="020B0604020202020204" pitchFamily="34" charset="0"/>
              <a:buChar char="•"/>
            </a:pPr>
            <a:r>
              <a:rPr lang="nb-NO" sz="2000" dirty="0">
                <a:solidFill>
                  <a:srgbClr val="000000"/>
                </a:solidFill>
              </a:rPr>
              <a:t>No gifts to </a:t>
            </a:r>
            <a:r>
              <a:rPr lang="nb-NO" sz="2000" dirty="0" err="1">
                <a:solidFill>
                  <a:srgbClr val="000000"/>
                </a:solidFill>
              </a:rPr>
              <a:t>mothers</a:t>
            </a:r>
            <a:r>
              <a:rPr lang="nb-NO" sz="2000" dirty="0">
                <a:solidFill>
                  <a:srgbClr val="000000"/>
                </a:solidFill>
              </a:rPr>
              <a:t> or health </a:t>
            </a:r>
            <a:r>
              <a:rPr lang="nb-NO" sz="2000" dirty="0" err="1">
                <a:solidFill>
                  <a:srgbClr val="000000"/>
                </a:solidFill>
              </a:rPr>
              <a:t>workers</a:t>
            </a:r>
            <a:endParaRPr lang="en-US" sz="2000" dirty="0"/>
          </a:p>
          <a:p>
            <a:pPr fontAlgn="base"/>
            <a:endParaRPr lang="en-US" sz="2000" dirty="0"/>
          </a:p>
          <a:p>
            <a:pPr marL="285750" indent="-285750" fontAlgn="base">
              <a:buFont typeface="Arial" panose="020B0604020202020204" pitchFamily="34" charset="0"/>
              <a:buChar char="•"/>
            </a:pPr>
            <a:r>
              <a:rPr lang="nb-NO" sz="2000" dirty="0">
                <a:solidFill>
                  <a:srgbClr val="000000"/>
                </a:solidFill>
              </a:rPr>
              <a:t>No </a:t>
            </a:r>
            <a:r>
              <a:rPr lang="nb-NO" sz="2000" dirty="0" err="1">
                <a:solidFill>
                  <a:srgbClr val="000000"/>
                </a:solidFill>
              </a:rPr>
              <a:t>promotion</a:t>
            </a:r>
            <a:r>
              <a:rPr lang="nb-NO" sz="2000" dirty="0">
                <a:solidFill>
                  <a:srgbClr val="000000"/>
                </a:solidFill>
              </a:rPr>
              <a:t> in health </a:t>
            </a:r>
            <a:r>
              <a:rPr lang="nb-NO" sz="2000" dirty="0" err="1">
                <a:solidFill>
                  <a:srgbClr val="000000"/>
                </a:solidFill>
              </a:rPr>
              <a:t>care</a:t>
            </a:r>
            <a:r>
              <a:rPr lang="nb-NO" sz="2000" dirty="0">
                <a:solidFill>
                  <a:srgbClr val="000000"/>
                </a:solidFill>
              </a:rPr>
              <a:t> </a:t>
            </a:r>
            <a:r>
              <a:rPr lang="nb-NO" sz="2000" dirty="0" err="1">
                <a:solidFill>
                  <a:srgbClr val="000000"/>
                </a:solidFill>
              </a:rPr>
              <a:t>facilities</a:t>
            </a:r>
            <a:r>
              <a:rPr lang="nb-NO" sz="2000" dirty="0">
                <a:solidFill>
                  <a:srgbClr val="000000"/>
                </a:solidFill>
              </a:rPr>
              <a:t> or to health </a:t>
            </a:r>
            <a:r>
              <a:rPr lang="nb-NO" sz="2000" dirty="0" err="1">
                <a:solidFill>
                  <a:srgbClr val="000000"/>
                </a:solidFill>
              </a:rPr>
              <a:t>care</a:t>
            </a:r>
            <a:r>
              <a:rPr lang="nb-NO" sz="2000" dirty="0">
                <a:solidFill>
                  <a:srgbClr val="000000"/>
                </a:solidFill>
              </a:rPr>
              <a:t> </a:t>
            </a:r>
            <a:r>
              <a:rPr lang="nb-NO" sz="2000" dirty="0" err="1">
                <a:solidFill>
                  <a:srgbClr val="000000"/>
                </a:solidFill>
              </a:rPr>
              <a:t>workers</a:t>
            </a:r>
            <a:r>
              <a:rPr lang="en-US" sz="2000" dirty="0"/>
              <a:t>​</a:t>
            </a:r>
          </a:p>
          <a:p>
            <a:pPr fontAlgn="base"/>
            <a:endParaRPr lang="en-US" sz="2000" dirty="0"/>
          </a:p>
          <a:p>
            <a:pPr marL="285750" indent="-285750" fontAlgn="base">
              <a:buFont typeface="Arial" panose="020B0604020202020204" pitchFamily="34" charset="0"/>
              <a:buChar char="•"/>
            </a:pPr>
            <a:r>
              <a:rPr lang="nb-NO" sz="2000" dirty="0">
                <a:solidFill>
                  <a:srgbClr val="000000"/>
                </a:solidFill>
              </a:rPr>
              <a:t>No </a:t>
            </a:r>
            <a:r>
              <a:rPr lang="nb-NO" sz="2000" dirty="0" err="1">
                <a:solidFill>
                  <a:srgbClr val="000000"/>
                </a:solidFill>
              </a:rPr>
              <a:t>free</a:t>
            </a:r>
            <a:r>
              <a:rPr lang="nb-NO" sz="2000" dirty="0">
                <a:solidFill>
                  <a:srgbClr val="000000"/>
                </a:solidFill>
              </a:rPr>
              <a:t> samples or </a:t>
            </a:r>
            <a:r>
              <a:rPr lang="nb-NO" sz="2000" dirty="0" err="1">
                <a:solidFill>
                  <a:srgbClr val="000000"/>
                </a:solidFill>
              </a:rPr>
              <a:t>supplies</a:t>
            </a:r>
            <a:r>
              <a:rPr lang="nb-NO" sz="2000" dirty="0">
                <a:solidFill>
                  <a:srgbClr val="000000"/>
                </a:solidFill>
              </a:rPr>
              <a:t> to pregnant </a:t>
            </a:r>
            <a:r>
              <a:rPr lang="nb-NO" sz="2000" dirty="0" err="1">
                <a:solidFill>
                  <a:srgbClr val="000000"/>
                </a:solidFill>
              </a:rPr>
              <a:t>women</a:t>
            </a:r>
            <a:r>
              <a:rPr lang="nb-NO" sz="2000" dirty="0">
                <a:solidFill>
                  <a:srgbClr val="000000"/>
                </a:solidFill>
              </a:rPr>
              <a:t> or </a:t>
            </a:r>
            <a:r>
              <a:rPr lang="nb-NO" sz="2000" dirty="0" err="1">
                <a:solidFill>
                  <a:srgbClr val="000000"/>
                </a:solidFill>
              </a:rPr>
              <a:t>mothers</a:t>
            </a:r>
            <a:r>
              <a:rPr lang="nb-NO" sz="2000" dirty="0">
                <a:solidFill>
                  <a:srgbClr val="000000"/>
                </a:solidFill>
              </a:rPr>
              <a:t> </a:t>
            </a:r>
            <a:r>
              <a:rPr lang="nb-NO" sz="2000" dirty="0" err="1">
                <a:solidFill>
                  <a:srgbClr val="000000"/>
                </a:solidFill>
              </a:rPr>
              <a:t>of</a:t>
            </a:r>
            <a:r>
              <a:rPr lang="nb-NO" sz="2000" dirty="0">
                <a:solidFill>
                  <a:srgbClr val="000000"/>
                </a:solidFill>
              </a:rPr>
              <a:t> </a:t>
            </a:r>
            <a:r>
              <a:rPr lang="nb-NO" sz="2000" dirty="0" err="1">
                <a:solidFill>
                  <a:srgbClr val="000000"/>
                </a:solidFill>
              </a:rPr>
              <a:t>infants</a:t>
            </a:r>
            <a:r>
              <a:rPr lang="nb-NO" sz="2000" dirty="0">
                <a:solidFill>
                  <a:srgbClr val="000000"/>
                </a:solidFill>
              </a:rPr>
              <a:t> and </a:t>
            </a:r>
            <a:r>
              <a:rPr lang="nb-NO" sz="2000" dirty="0" err="1">
                <a:solidFill>
                  <a:srgbClr val="000000"/>
                </a:solidFill>
              </a:rPr>
              <a:t>young</a:t>
            </a:r>
            <a:r>
              <a:rPr lang="nb-NO" sz="2000" dirty="0">
                <a:solidFill>
                  <a:srgbClr val="000000"/>
                </a:solidFill>
              </a:rPr>
              <a:t> </a:t>
            </a:r>
            <a:r>
              <a:rPr lang="nb-NO" sz="2000" dirty="0" err="1">
                <a:solidFill>
                  <a:srgbClr val="000000"/>
                </a:solidFill>
              </a:rPr>
              <a:t>children</a:t>
            </a:r>
            <a:r>
              <a:rPr lang="nb-NO" sz="2000" dirty="0">
                <a:solidFill>
                  <a:srgbClr val="000000"/>
                </a:solidFill>
              </a:rPr>
              <a:t>, </a:t>
            </a:r>
            <a:r>
              <a:rPr lang="nb-NO" sz="2000" dirty="0" err="1">
                <a:solidFill>
                  <a:srgbClr val="000000"/>
                </a:solidFill>
              </a:rPr>
              <a:t>their</a:t>
            </a:r>
            <a:r>
              <a:rPr lang="nb-NO" sz="2000" dirty="0">
                <a:solidFill>
                  <a:srgbClr val="000000"/>
                </a:solidFill>
              </a:rPr>
              <a:t> families or health </a:t>
            </a:r>
            <a:r>
              <a:rPr lang="nb-NO" sz="2000" dirty="0" err="1">
                <a:solidFill>
                  <a:srgbClr val="000000"/>
                </a:solidFill>
              </a:rPr>
              <a:t>workers</a:t>
            </a:r>
            <a:endParaRPr lang="en-US" sz="2000" dirty="0"/>
          </a:p>
          <a:p>
            <a:pPr fontAlgn="base"/>
            <a:endParaRPr lang="en-US" sz="2000" dirty="0"/>
          </a:p>
          <a:p>
            <a:pPr marL="285750" indent="-285750" fontAlgn="base">
              <a:buFont typeface="Arial" panose="020B0604020202020204" pitchFamily="34" charset="0"/>
              <a:buChar char="•"/>
            </a:pPr>
            <a:r>
              <a:rPr lang="nb-NO" sz="2000" b="0" i="0" dirty="0" err="1">
                <a:solidFill>
                  <a:srgbClr val="000000"/>
                </a:solidFill>
                <a:effectLst/>
              </a:rPr>
              <a:t>Adequate</a:t>
            </a:r>
            <a:r>
              <a:rPr lang="nb-NO" sz="2000" b="0" i="0" dirty="0">
                <a:solidFill>
                  <a:srgbClr val="000000"/>
                </a:solidFill>
                <a:effectLst/>
              </a:rPr>
              <a:t> </a:t>
            </a:r>
            <a:r>
              <a:rPr lang="nb-NO" sz="2000" b="0" i="0" dirty="0" err="1">
                <a:solidFill>
                  <a:srgbClr val="000000"/>
                </a:solidFill>
                <a:effectLst/>
              </a:rPr>
              <a:t>labels</a:t>
            </a:r>
            <a:r>
              <a:rPr lang="nb-NO" sz="2000" b="0" i="0" dirty="0">
                <a:solidFill>
                  <a:srgbClr val="000000"/>
                </a:solidFill>
                <a:effectLst/>
              </a:rPr>
              <a:t>, </a:t>
            </a:r>
            <a:r>
              <a:rPr lang="nb-NO" sz="2000" b="0" i="0" dirty="0" err="1">
                <a:solidFill>
                  <a:srgbClr val="000000"/>
                </a:solidFill>
                <a:effectLst/>
              </a:rPr>
              <a:t>no</a:t>
            </a:r>
            <a:r>
              <a:rPr lang="nb-NO" sz="2000" b="0" i="0" dirty="0">
                <a:solidFill>
                  <a:srgbClr val="000000"/>
                </a:solidFill>
                <a:effectLst/>
              </a:rPr>
              <a:t> </a:t>
            </a:r>
            <a:r>
              <a:rPr lang="nb-NO" sz="2000" b="0" i="0" dirty="0" err="1">
                <a:solidFill>
                  <a:srgbClr val="000000"/>
                </a:solidFill>
                <a:effectLst/>
              </a:rPr>
              <a:t>pictures</a:t>
            </a:r>
            <a:r>
              <a:rPr lang="nb-NO" sz="2000" b="0" i="0" dirty="0">
                <a:solidFill>
                  <a:srgbClr val="000000"/>
                </a:solidFill>
                <a:effectLst/>
              </a:rPr>
              <a:t> </a:t>
            </a:r>
            <a:r>
              <a:rPr lang="nb-NO" sz="2000" b="0" i="0" dirty="0" err="1">
                <a:solidFill>
                  <a:srgbClr val="000000"/>
                </a:solidFill>
                <a:effectLst/>
              </a:rPr>
              <a:t>of</a:t>
            </a:r>
            <a:r>
              <a:rPr lang="nb-NO" sz="2000" b="0" i="0" dirty="0">
                <a:solidFill>
                  <a:srgbClr val="000000"/>
                </a:solidFill>
                <a:effectLst/>
              </a:rPr>
              <a:t> </a:t>
            </a:r>
            <a:r>
              <a:rPr lang="nb-NO" sz="2000" b="0" i="0" dirty="0" err="1">
                <a:solidFill>
                  <a:srgbClr val="000000"/>
                </a:solidFill>
                <a:effectLst/>
              </a:rPr>
              <a:t>infants</a:t>
            </a:r>
            <a:r>
              <a:rPr lang="nb-NO" sz="2000" b="0" i="0" dirty="0">
                <a:solidFill>
                  <a:srgbClr val="000000"/>
                </a:solidFill>
                <a:effectLst/>
              </a:rPr>
              <a:t> or </a:t>
            </a:r>
            <a:r>
              <a:rPr lang="nb-NO" sz="2000" b="0" i="0" dirty="0" err="1">
                <a:solidFill>
                  <a:srgbClr val="000000"/>
                </a:solidFill>
                <a:effectLst/>
              </a:rPr>
              <a:t>other</a:t>
            </a:r>
            <a:r>
              <a:rPr lang="nb-NO" sz="2000" b="0" i="0" dirty="0">
                <a:solidFill>
                  <a:srgbClr val="000000"/>
                </a:solidFill>
                <a:effectLst/>
              </a:rPr>
              <a:t> </a:t>
            </a:r>
            <a:r>
              <a:rPr lang="nb-NO" sz="2000" b="0" i="0" dirty="0" err="1">
                <a:solidFill>
                  <a:srgbClr val="000000"/>
                </a:solidFill>
                <a:effectLst/>
              </a:rPr>
              <a:t>pictures</a:t>
            </a:r>
            <a:r>
              <a:rPr lang="nb-NO" sz="2000" b="0" i="0" dirty="0">
                <a:solidFill>
                  <a:srgbClr val="000000"/>
                </a:solidFill>
                <a:effectLst/>
              </a:rPr>
              <a:t> or </a:t>
            </a:r>
            <a:r>
              <a:rPr lang="nb-NO" sz="2000" b="0" i="0" dirty="0" err="1">
                <a:solidFill>
                  <a:srgbClr val="000000"/>
                </a:solidFill>
                <a:effectLst/>
              </a:rPr>
              <a:t>text</a:t>
            </a:r>
            <a:r>
              <a:rPr lang="nb-NO" sz="2000" b="0" i="0" dirty="0">
                <a:solidFill>
                  <a:srgbClr val="000000"/>
                </a:solidFill>
                <a:effectLst/>
              </a:rPr>
              <a:t> </a:t>
            </a:r>
            <a:r>
              <a:rPr lang="nb-NO" sz="2000" b="0" i="0" dirty="0" err="1">
                <a:solidFill>
                  <a:srgbClr val="000000"/>
                </a:solidFill>
                <a:effectLst/>
              </a:rPr>
              <a:t>idealizing</a:t>
            </a:r>
            <a:r>
              <a:rPr lang="nb-NO" sz="2000" b="0" i="0" dirty="0">
                <a:solidFill>
                  <a:srgbClr val="000000"/>
                </a:solidFill>
                <a:effectLst/>
              </a:rPr>
              <a:t> </a:t>
            </a:r>
            <a:r>
              <a:rPr lang="nb-NO" sz="2000" b="0" i="0" dirty="0" err="1">
                <a:solidFill>
                  <a:srgbClr val="000000"/>
                </a:solidFill>
                <a:effectLst/>
              </a:rPr>
              <a:t>the</a:t>
            </a:r>
            <a:r>
              <a:rPr lang="nb-NO" sz="2000" b="0" i="0" dirty="0">
                <a:solidFill>
                  <a:srgbClr val="000000"/>
                </a:solidFill>
                <a:effectLst/>
              </a:rPr>
              <a:t> </a:t>
            </a:r>
            <a:r>
              <a:rPr lang="nb-NO" sz="2000" b="0" i="0" dirty="0" err="1">
                <a:solidFill>
                  <a:srgbClr val="000000"/>
                </a:solidFill>
                <a:effectLst/>
              </a:rPr>
              <a:t>use</a:t>
            </a:r>
            <a:r>
              <a:rPr lang="nb-NO" sz="2000" b="0" i="0" dirty="0">
                <a:solidFill>
                  <a:srgbClr val="000000"/>
                </a:solidFill>
                <a:effectLst/>
              </a:rPr>
              <a:t> </a:t>
            </a:r>
            <a:r>
              <a:rPr lang="nb-NO" sz="2000" b="0" i="0" dirty="0" err="1">
                <a:solidFill>
                  <a:srgbClr val="000000"/>
                </a:solidFill>
                <a:effectLst/>
              </a:rPr>
              <a:t>of</a:t>
            </a:r>
            <a:r>
              <a:rPr lang="nb-NO" sz="2000" b="0" i="0" dirty="0">
                <a:solidFill>
                  <a:srgbClr val="000000"/>
                </a:solidFill>
                <a:effectLst/>
              </a:rPr>
              <a:t> </a:t>
            </a:r>
            <a:r>
              <a:rPr lang="nb-NO" sz="2000" b="0" i="0" dirty="0" err="1">
                <a:solidFill>
                  <a:srgbClr val="000000"/>
                </a:solidFill>
                <a:effectLst/>
              </a:rPr>
              <a:t>infant</a:t>
            </a:r>
            <a:r>
              <a:rPr lang="nb-NO" sz="2000" b="0" i="0" dirty="0">
                <a:solidFill>
                  <a:srgbClr val="000000"/>
                </a:solidFill>
                <a:effectLst/>
              </a:rPr>
              <a:t> </a:t>
            </a:r>
            <a:r>
              <a:rPr lang="nb-NO" sz="2000" b="0" i="0" dirty="0" err="1">
                <a:solidFill>
                  <a:srgbClr val="000000"/>
                </a:solidFill>
                <a:effectLst/>
              </a:rPr>
              <a:t>formula</a:t>
            </a:r>
            <a:endParaRPr lang="nb-NO" sz="2000" b="0" i="0" dirty="0">
              <a:solidFill>
                <a:srgbClr val="000000"/>
              </a:solidFill>
              <a:effectLst/>
            </a:endParaRPr>
          </a:p>
          <a:p>
            <a:pPr marL="285750" indent="-285750" fontAlgn="base">
              <a:buFont typeface="Arial" panose="020B0604020202020204" pitchFamily="34" charset="0"/>
              <a:buChar char="•"/>
            </a:pPr>
            <a:endParaRPr lang="en-US" sz="2000" b="0" i="0" dirty="0">
              <a:effectLst/>
            </a:endParaRPr>
          </a:p>
          <a:p>
            <a:pPr marL="285750" indent="-285750" fontAlgn="base">
              <a:buFont typeface="Arial" panose="020B0604020202020204" pitchFamily="34" charset="0"/>
              <a:buChar char="•"/>
            </a:pPr>
            <a:r>
              <a:rPr lang="en-US" sz="2000" dirty="0"/>
              <a:t>No sponsorship of meetings of health professionals or scientific meetings by companies</a:t>
            </a:r>
            <a:endParaRPr lang="en-US" sz="2000" b="0" i="0" dirty="0">
              <a:effectLst/>
            </a:endParaRPr>
          </a:p>
        </p:txBody>
      </p:sp>
      <p:sp>
        <p:nvSpPr>
          <p:cNvPr id="10" name="Rectangle 9">
            <a:extLst>
              <a:ext uri="{FF2B5EF4-FFF2-40B4-BE49-F238E27FC236}">
                <a16:creationId xmlns:a16="http://schemas.microsoft.com/office/drawing/2014/main" id="{04E99531-E0AF-4EFE-AF99-E255932C6CF5}"/>
              </a:ext>
            </a:extLst>
          </p:cNvPr>
          <p:cNvSpPr/>
          <p:nvPr/>
        </p:nvSpPr>
        <p:spPr>
          <a:xfrm>
            <a:off x="899592" y="548680"/>
            <a:ext cx="7488832" cy="1077218"/>
          </a:xfrm>
          <a:prstGeom prst="rect">
            <a:avLst/>
          </a:prstGeom>
        </p:spPr>
        <p:txBody>
          <a:bodyPr wrap="square">
            <a:spAutoFit/>
          </a:bodyPr>
          <a:lstStyle/>
          <a:p>
            <a:pPr algn="ctr"/>
            <a:r>
              <a:rPr lang="nb-NO" sz="3200" dirty="0">
                <a:solidFill>
                  <a:srgbClr val="000000"/>
                </a:solidFill>
              </a:rPr>
              <a:t>1981 - WHO International Code </a:t>
            </a:r>
            <a:r>
              <a:rPr lang="nb-NO" sz="3200" dirty="0" err="1">
                <a:solidFill>
                  <a:srgbClr val="000000"/>
                </a:solidFill>
              </a:rPr>
              <a:t>on</a:t>
            </a:r>
            <a:r>
              <a:rPr lang="nb-NO" sz="3200" dirty="0">
                <a:solidFill>
                  <a:srgbClr val="000000"/>
                </a:solidFill>
              </a:rPr>
              <a:t> </a:t>
            </a:r>
            <a:r>
              <a:rPr lang="nb-NO" sz="3200" dirty="0" err="1">
                <a:solidFill>
                  <a:srgbClr val="000000"/>
                </a:solidFill>
              </a:rPr>
              <a:t>Marketing</a:t>
            </a:r>
            <a:r>
              <a:rPr lang="nb-NO" sz="3200" dirty="0">
                <a:solidFill>
                  <a:srgbClr val="000000"/>
                </a:solidFill>
              </a:rPr>
              <a:t> </a:t>
            </a:r>
            <a:r>
              <a:rPr lang="nb-NO" sz="3200" dirty="0" err="1">
                <a:solidFill>
                  <a:srgbClr val="000000"/>
                </a:solidFill>
              </a:rPr>
              <a:t>of</a:t>
            </a:r>
            <a:r>
              <a:rPr lang="nb-NO" sz="3200" dirty="0">
                <a:solidFill>
                  <a:srgbClr val="000000"/>
                </a:solidFill>
              </a:rPr>
              <a:t> </a:t>
            </a:r>
            <a:r>
              <a:rPr lang="nb-NO" sz="3200" dirty="0" err="1">
                <a:solidFill>
                  <a:srgbClr val="000000"/>
                </a:solidFill>
              </a:rPr>
              <a:t>Breastmilk</a:t>
            </a:r>
            <a:r>
              <a:rPr lang="nb-NO" sz="3200" dirty="0">
                <a:solidFill>
                  <a:srgbClr val="000000"/>
                </a:solidFill>
              </a:rPr>
              <a:t> </a:t>
            </a:r>
            <a:r>
              <a:rPr lang="nb-NO" sz="3200" dirty="0" err="1">
                <a:solidFill>
                  <a:srgbClr val="000000"/>
                </a:solidFill>
              </a:rPr>
              <a:t>Substitutes</a:t>
            </a:r>
            <a:endParaRPr lang="nb-NO" sz="3200" dirty="0"/>
          </a:p>
        </p:txBody>
      </p:sp>
      <p:sp>
        <p:nvSpPr>
          <p:cNvPr id="6" name="Date Placeholder 5">
            <a:extLst>
              <a:ext uri="{FF2B5EF4-FFF2-40B4-BE49-F238E27FC236}">
                <a16:creationId xmlns:a16="http://schemas.microsoft.com/office/drawing/2014/main" id="{F8225838-9DEA-4C6C-B288-478861749F38}"/>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2370926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AA2E6D-FB2C-4D81-AC4E-53C98B601D3E}"/>
              </a:ext>
            </a:extLst>
          </p:cNvPr>
          <p:cNvSpPr>
            <a:spLocks noGrp="1"/>
          </p:cNvSpPr>
          <p:nvPr>
            <p:ph type="dt" sz="half" idx="10"/>
          </p:nvPr>
        </p:nvSpPr>
        <p:spPr/>
        <p:txBody>
          <a:bodyPr/>
          <a:lstStyle/>
          <a:p>
            <a:r>
              <a:rPr lang="nb-NO"/>
              <a:t>17.06.19</a:t>
            </a:r>
            <a:endParaRPr lang="en-US" dirty="0"/>
          </a:p>
        </p:txBody>
      </p:sp>
      <p:sp>
        <p:nvSpPr>
          <p:cNvPr id="3" name="Footer Placeholder 2">
            <a:extLst>
              <a:ext uri="{FF2B5EF4-FFF2-40B4-BE49-F238E27FC236}">
                <a16:creationId xmlns:a16="http://schemas.microsoft.com/office/drawing/2014/main" id="{1A0F2D51-D077-4125-990A-301840FE412A}"/>
              </a:ext>
            </a:extLst>
          </p:cNvPr>
          <p:cNvSpPr>
            <a:spLocks noGrp="1"/>
          </p:cNvSpPr>
          <p:nvPr>
            <p:ph type="ftr" sz="quarter" idx="11"/>
          </p:nvPr>
        </p:nvSpPr>
        <p:spPr/>
        <p:txBody>
          <a:bodyPr/>
          <a:lstStyle/>
          <a:p>
            <a:r>
              <a:rPr lang="nb-NO"/>
              <a:t>Presentation FoHRC</a:t>
            </a:r>
            <a:endParaRPr lang="en-US" dirty="0"/>
          </a:p>
        </p:txBody>
      </p:sp>
      <p:pic>
        <p:nvPicPr>
          <p:cNvPr id="5" name="Picture 4">
            <a:extLst>
              <a:ext uri="{FF2B5EF4-FFF2-40B4-BE49-F238E27FC236}">
                <a16:creationId xmlns:a16="http://schemas.microsoft.com/office/drawing/2014/main" id="{A749F71B-4B9B-44CF-BC9D-AA9B8279D6AF}"/>
              </a:ext>
            </a:extLst>
          </p:cNvPr>
          <p:cNvPicPr>
            <a:picLocks noChangeAspect="1"/>
          </p:cNvPicPr>
          <p:nvPr/>
        </p:nvPicPr>
        <p:blipFill>
          <a:blip r:embed="rId2"/>
          <a:stretch>
            <a:fillRect/>
          </a:stretch>
        </p:blipFill>
        <p:spPr>
          <a:xfrm>
            <a:off x="0" y="-171400"/>
            <a:ext cx="9144000" cy="6439258"/>
          </a:xfrm>
          <a:prstGeom prst="rect">
            <a:avLst/>
          </a:prstGeom>
        </p:spPr>
      </p:pic>
    </p:spTree>
    <p:extLst>
      <p:ext uri="{BB962C8B-B14F-4D97-AF65-F5344CB8AC3E}">
        <p14:creationId xmlns:p14="http://schemas.microsoft.com/office/powerpoint/2010/main" val="2115230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F5D628FA-EA16-4CAE-A7C7-C772EA8980CB}"/>
              </a:ext>
            </a:extLst>
          </p:cNvPr>
          <p:cNvSpPr>
            <a:spLocks noGrp="1"/>
          </p:cNvSpPr>
          <p:nvPr>
            <p:ph type="ftr" sz="quarter" idx="11"/>
          </p:nvPr>
        </p:nvSpPr>
        <p:spPr/>
        <p:txBody>
          <a:bodyPr/>
          <a:lstStyle/>
          <a:p>
            <a:r>
              <a:rPr lang="nb-NO" dirty="0"/>
              <a:t>Presentation </a:t>
            </a:r>
            <a:r>
              <a:rPr lang="nb-NO" dirty="0" err="1"/>
              <a:t>FoHRC</a:t>
            </a:r>
            <a:endParaRPr lang="en-US" dirty="0"/>
          </a:p>
        </p:txBody>
      </p:sp>
      <p:sp>
        <p:nvSpPr>
          <p:cNvPr id="5" name="Rectangle 4">
            <a:extLst>
              <a:ext uri="{FF2B5EF4-FFF2-40B4-BE49-F238E27FC236}">
                <a16:creationId xmlns:a16="http://schemas.microsoft.com/office/drawing/2014/main" id="{55CCC1F7-E1BF-4C2C-A5F7-2721E7B6F740}"/>
              </a:ext>
            </a:extLst>
          </p:cNvPr>
          <p:cNvSpPr/>
          <p:nvPr/>
        </p:nvSpPr>
        <p:spPr>
          <a:xfrm>
            <a:off x="1979712" y="1628800"/>
            <a:ext cx="4878288" cy="3170099"/>
          </a:xfrm>
          <a:prstGeom prst="rect">
            <a:avLst/>
          </a:prstGeom>
        </p:spPr>
        <p:txBody>
          <a:bodyPr wrap="square">
            <a:spAutoFit/>
          </a:bodyPr>
          <a:lstStyle/>
          <a:p>
            <a:pPr algn="ctr" fontAlgn="base"/>
            <a:r>
              <a:rPr lang="nb-NO" sz="4000" dirty="0">
                <a:solidFill>
                  <a:srgbClr val="000000"/>
                </a:solidFill>
              </a:rPr>
              <a:t>34</a:t>
            </a:r>
            <a:endParaRPr lang="en-US" sz="4000" dirty="0"/>
          </a:p>
          <a:p>
            <a:pPr algn="ctr" fontAlgn="base"/>
            <a:endParaRPr lang="nb-NO" sz="4000" dirty="0"/>
          </a:p>
          <a:p>
            <a:pPr algn="ctr" fontAlgn="base"/>
            <a:r>
              <a:rPr lang="nb-NO" sz="4000" dirty="0">
                <a:solidFill>
                  <a:srgbClr val="000000"/>
                </a:solidFill>
              </a:rPr>
              <a:t>8 488</a:t>
            </a:r>
            <a:endParaRPr lang="nb-NO" sz="4000" dirty="0"/>
          </a:p>
          <a:p>
            <a:pPr algn="ctr" fontAlgn="base"/>
            <a:r>
              <a:rPr lang="nb-NO" sz="4000" dirty="0"/>
              <a:t>​</a:t>
            </a:r>
          </a:p>
          <a:p>
            <a:pPr algn="ctr" fontAlgn="base"/>
            <a:r>
              <a:rPr lang="nb-NO" sz="4000" dirty="0">
                <a:solidFill>
                  <a:srgbClr val="000000"/>
                </a:solidFill>
              </a:rPr>
              <a:t>87</a:t>
            </a:r>
            <a:endParaRPr lang="nb-NO" sz="4000" b="0" i="0" dirty="0">
              <a:effectLst/>
            </a:endParaRPr>
          </a:p>
        </p:txBody>
      </p:sp>
      <p:sp>
        <p:nvSpPr>
          <p:cNvPr id="6" name="Date Placeholder 5">
            <a:extLst>
              <a:ext uri="{FF2B5EF4-FFF2-40B4-BE49-F238E27FC236}">
                <a16:creationId xmlns:a16="http://schemas.microsoft.com/office/drawing/2014/main" id="{FAD69552-0C91-4718-8013-CDAE4DFD65EE}"/>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1801983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A0F2D51-D077-4125-990A-301840FE412A}"/>
              </a:ext>
            </a:extLst>
          </p:cNvPr>
          <p:cNvSpPr>
            <a:spLocks noGrp="1"/>
          </p:cNvSpPr>
          <p:nvPr>
            <p:ph type="ftr" sz="quarter" idx="11"/>
          </p:nvPr>
        </p:nvSpPr>
        <p:spPr/>
        <p:txBody>
          <a:bodyPr/>
          <a:lstStyle/>
          <a:p>
            <a:r>
              <a:rPr lang="nb-NO"/>
              <a:t>Presentation FoHRC</a:t>
            </a:r>
            <a:endParaRPr lang="en-US"/>
          </a:p>
        </p:txBody>
      </p:sp>
      <p:pic>
        <p:nvPicPr>
          <p:cNvPr id="7" name="Picture 6">
            <a:extLst>
              <a:ext uri="{FF2B5EF4-FFF2-40B4-BE49-F238E27FC236}">
                <a16:creationId xmlns:a16="http://schemas.microsoft.com/office/drawing/2014/main" id="{7ADC1107-7A0E-49A4-9E24-AAC48BB9F54E}"/>
              </a:ext>
            </a:extLst>
          </p:cNvPr>
          <p:cNvPicPr>
            <a:picLocks noChangeAspect="1"/>
          </p:cNvPicPr>
          <p:nvPr/>
        </p:nvPicPr>
        <p:blipFill>
          <a:blip r:embed="rId3"/>
          <a:stretch>
            <a:fillRect/>
          </a:stretch>
        </p:blipFill>
        <p:spPr>
          <a:xfrm>
            <a:off x="-828600" y="164148"/>
            <a:ext cx="10470542" cy="6715606"/>
          </a:xfrm>
          <a:prstGeom prst="rect">
            <a:avLst/>
          </a:prstGeom>
        </p:spPr>
      </p:pic>
      <p:sp>
        <p:nvSpPr>
          <p:cNvPr id="8" name="Date Placeholder 7">
            <a:extLst>
              <a:ext uri="{FF2B5EF4-FFF2-40B4-BE49-F238E27FC236}">
                <a16:creationId xmlns:a16="http://schemas.microsoft.com/office/drawing/2014/main" id="{B08C6750-4C72-444F-B90C-8F18576B9C67}"/>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3999588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nb-NO" dirty="0"/>
              <a:t>Presentation </a:t>
            </a:r>
            <a:r>
              <a:rPr lang="nb-NO" dirty="0" err="1"/>
              <a:t>FoHRC</a:t>
            </a:r>
            <a:endParaRPr lang="en-US" dirty="0"/>
          </a:p>
        </p:txBody>
      </p:sp>
      <p:sp>
        <p:nvSpPr>
          <p:cNvPr id="5" name="Rectangle 4">
            <a:extLst>
              <a:ext uri="{FF2B5EF4-FFF2-40B4-BE49-F238E27FC236}">
                <a16:creationId xmlns:a16="http://schemas.microsoft.com/office/drawing/2014/main" id="{7D529970-1CFA-4BD5-A571-3C98297F03B8}"/>
              </a:ext>
            </a:extLst>
          </p:cNvPr>
          <p:cNvSpPr/>
          <p:nvPr/>
        </p:nvSpPr>
        <p:spPr>
          <a:xfrm>
            <a:off x="1331640" y="1844824"/>
            <a:ext cx="3364753" cy="369332"/>
          </a:xfrm>
          <a:prstGeom prst="rect">
            <a:avLst/>
          </a:prstGeom>
        </p:spPr>
        <p:txBody>
          <a:bodyPr wrap="square">
            <a:spAutoFit/>
          </a:bodyPr>
          <a:lstStyle/>
          <a:p>
            <a:r>
              <a:rPr lang="nb-NO" dirty="0"/>
              <a:t> </a:t>
            </a:r>
          </a:p>
        </p:txBody>
      </p:sp>
      <p:sp>
        <p:nvSpPr>
          <p:cNvPr id="9" name="Rectangle 8">
            <a:extLst>
              <a:ext uri="{FF2B5EF4-FFF2-40B4-BE49-F238E27FC236}">
                <a16:creationId xmlns:a16="http://schemas.microsoft.com/office/drawing/2014/main" id="{01F6E1B9-6603-4A4B-BA91-C7C37BF8DB85}"/>
              </a:ext>
            </a:extLst>
          </p:cNvPr>
          <p:cNvSpPr/>
          <p:nvPr/>
        </p:nvSpPr>
        <p:spPr>
          <a:xfrm>
            <a:off x="899592" y="1720840"/>
            <a:ext cx="7704856" cy="4401205"/>
          </a:xfrm>
          <a:prstGeom prst="rect">
            <a:avLst/>
          </a:prstGeom>
        </p:spPr>
        <p:txBody>
          <a:bodyPr wrap="square">
            <a:spAutoFit/>
          </a:bodyPr>
          <a:lstStyle/>
          <a:p>
            <a:pPr marL="285750" indent="-285750" fontAlgn="base">
              <a:buFont typeface="Arial" panose="020B0604020202020204" pitchFamily="34" charset="0"/>
              <a:buChar char="•"/>
            </a:pPr>
            <a:r>
              <a:rPr lang="en-US" sz="2000" b="0" i="0" dirty="0">
                <a:effectLst/>
              </a:rPr>
              <a:t>NBIM’s objective:</a:t>
            </a:r>
          </a:p>
          <a:p>
            <a:pPr fontAlgn="base"/>
            <a:r>
              <a:rPr lang="en-US" sz="2000" dirty="0"/>
              <a:t>	</a:t>
            </a:r>
            <a:r>
              <a:rPr lang="en-US" sz="2000" i="1" dirty="0"/>
              <a:t>“The highest possible return with moderate risk”</a:t>
            </a:r>
          </a:p>
          <a:p>
            <a:pPr marL="285750" indent="-285750" fontAlgn="base">
              <a:buFont typeface="Arial" panose="020B0604020202020204" pitchFamily="34" charset="0"/>
              <a:buChar char="•"/>
            </a:pPr>
            <a:endParaRPr lang="en-US" sz="2000" i="1" dirty="0"/>
          </a:p>
          <a:p>
            <a:pPr fontAlgn="base"/>
            <a:r>
              <a:rPr lang="en-US" sz="2000" i="1" dirty="0"/>
              <a:t>	“We are dependent on sustainable development for a long-term return. 	We have an interest in companies being able to meet the needs of 	the 	present without compromising the ability of future generations to meet 	their own needs.”</a:t>
            </a:r>
          </a:p>
          <a:p>
            <a:pPr fontAlgn="base"/>
            <a:endParaRPr lang="en-US" sz="2000" dirty="0"/>
          </a:p>
          <a:p>
            <a:pPr fontAlgn="base"/>
            <a:r>
              <a:rPr lang="en-US" sz="2000" dirty="0"/>
              <a:t>Expectations documents on children’s rights and human rights</a:t>
            </a:r>
          </a:p>
          <a:p>
            <a:pPr fontAlgn="base"/>
            <a:endParaRPr lang="en-US" sz="2000" i="1" dirty="0"/>
          </a:p>
          <a:p>
            <a:pPr marL="285750" indent="-285750" fontAlgn="base">
              <a:buFont typeface="Arial" panose="020B0604020202020204" pitchFamily="34" charset="0"/>
              <a:buChar char="•"/>
            </a:pPr>
            <a:r>
              <a:rPr lang="en-US" sz="2000" b="0" i="0" dirty="0">
                <a:effectLst/>
              </a:rPr>
              <a:t>The Government Pension Fund’s ethical guidelines</a:t>
            </a:r>
          </a:p>
          <a:p>
            <a:pPr marL="742950" lvl="1" indent="-285750" fontAlgn="base">
              <a:buFont typeface="Arial" panose="020B0604020202020204" pitchFamily="34" charset="0"/>
              <a:buChar char="•"/>
            </a:pPr>
            <a:r>
              <a:rPr lang="en-US" sz="2000" dirty="0"/>
              <a:t>Serious or systematic human rights violations</a:t>
            </a:r>
          </a:p>
          <a:p>
            <a:pPr marL="742950" lvl="1" indent="-285750" fontAlgn="base">
              <a:buFont typeface="Arial" panose="020B0604020202020204" pitchFamily="34" charset="0"/>
              <a:buChar char="•"/>
            </a:pPr>
            <a:r>
              <a:rPr lang="en-US" sz="2000" b="0" i="0" dirty="0">
                <a:effectLst/>
              </a:rPr>
              <a:t>Other particularly serious violations of fundamental ethical norms</a:t>
            </a:r>
          </a:p>
          <a:p>
            <a:pPr marL="285750" indent="-285750" fontAlgn="base">
              <a:buFont typeface="Arial" panose="020B0604020202020204" pitchFamily="34" charset="0"/>
              <a:buChar char="•"/>
            </a:pPr>
            <a:endParaRPr lang="en-US" sz="2000" b="0" i="0" dirty="0">
              <a:effectLst/>
            </a:endParaRPr>
          </a:p>
        </p:txBody>
      </p:sp>
      <p:sp>
        <p:nvSpPr>
          <p:cNvPr id="10" name="Rectangle 9">
            <a:extLst>
              <a:ext uri="{FF2B5EF4-FFF2-40B4-BE49-F238E27FC236}">
                <a16:creationId xmlns:a16="http://schemas.microsoft.com/office/drawing/2014/main" id="{04E99531-E0AF-4EFE-AF99-E255932C6CF5}"/>
              </a:ext>
            </a:extLst>
          </p:cNvPr>
          <p:cNvSpPr/>
          <p:nvPr/>
        </p:nvSpPr>
        <p:spPr>
          <a:xfrm>
            <a:off x="899592" y="548680"/>
            <a:ext cx="7488832" cy="1077218"/>
          </a:xfrm>
          <a:prstGeom prst="rect">
            <a:avLst/>
          </a:prstGeom>
        </p:spPr>
        <p:txBody>
          <a:bodyPr wrap="square">
            <a:spAutoFit/>
          </a:bodyPr>
          <a:lstStyle/>
          <a:p>
            <a:pPr algn="ctr"/>
            <a:r>
              <a:rPr lang="nb-NO" sz="3200" dirty="0">
                <a:solidFill>
                  <a:srgbClr val="000000"/>
                </a:solidFill>
                <a:latin typeface="+mj-lt"/>
              </a:rPr>
              <a:t>The </a:t>
            </a:r>
            <a:r>
              <a:rPr lang="nb-NO" sz="3200" dirty="0" err="1">
                <a:solidFill>
                  <a:srgbClr val="000000"/>
                </a:solidFill>
                <a:latin typeface="+mj-lt"/>
              </a:rPr>
              <a:t>Government</a:t>
            </a:r>
            <a:r>
              <a:rPr lang="nb-NO" sz="3200" dirty="0">
                <a:solidFill>
                  <a:srgbClr val="000000"/>
                </a:solidFill>
                <a:latin typeface="+mj-lt"/>
              </a:rPr>
              <a:t> </a:t>
            </a:r>
            <a:r>
              <a:rPr lang="nb-NO" sz="3200" dirty="0" err="1">
                <a:solidFill>
                  <a:srgbClr val="000000"/>
                </a:solidFill>
                <a:latin typeface="+mj-lt"/>
              </a:rPr>
              <a:t>Pension</a:t>
            </a:r>
            <a:r>
              <a:rPr lang="nb-NO" sz="3200" dirty="0">
                <a:solidFill>
                  <a:srgbClr val="000000"/>
                </a:solidFill>
                <a:latin typeface="+mj-lt"/>
              </a:rPr>
              <a:t> Fund and human </a:t>
            </a:r>
            <a:r>
              <a:rPr lang="nb-NO" sz="3200" dirty="0" err="1">
                <a:solidFill>
                  <a:srgbClr val="000000"/>
                </a:solidFill>
                <a:latin typeface="+mj-lt"/>
              </a:rPr>
              <a:t>rights</a:t>
            </a:r>
            <a:endParaRPr lang="nb-NO" sz="3200" dirty="0">
              <a:latin typeface="+mj-lt"/>
            </a:endParaRPr>
          </a:p>
        </p:txBody>
      </p:sp>
      <p:sp>
        <p:nvSpPr>
          <p:cNvPr id="6" name="Date Placeholder 5">
            <a:extLst>
              <a:ext uri="{FF2B5EF4-FFF2-40B4-BE49-F238E27FC236}">
                <a16:creationId xmlns:a16="http://schemas.microsoft.com/office/drawing/2014/main" id="{288E0C16-4982-4ED0-9C40-84BBAC650FFC}"/>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2233251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nb-NO" dirty="0"/>
              <a:t>Presentation </a:t>
            </a:r>
            <a:r>
              <a:rPr lang="nb-NO" dirty="0" err="1"/>
              <a:t>FoHRC</a:t>
            </a:r>
            <a:endParaRPr lang="en-US" dirty="0"/>
          </a:p>
        </p:txBody>
      </p:sp>
      <p:sp>
        <p:nvSpPr>
          <p:cNvPr id="5" name="Rectangle 4">
            <a:extLst>
              <a:ext uri="{FF2B5EF4-FFF2-40B4-BE49-F238E27FC236}">
                <a16:creationId xmlns:a16="http://schemas.microsoft.com/office/drawing/2014/main" id="{7D529970-1CFA-4BD5-A571-3C98297F03B8}"/>
              </a:ext>
            </a:extLst>
          </p:cNvPr>
          <p:cNvSpPr/>
          <p:nvPr/>
        </p:nvSpPr>
        <p:spPr>
          <a:xfrm>
            <a:off x="1331640" y="1844824"/>
            <a:ext cx="3364753" cy="369332"/>
          </a:xfrm>
          <a:prstGeom prst="rect">
            <a:avLst/>
          </a:prstGeom>
        </p:spPr>
        <p:txBody>
          <a:bodyPr wrap="square">
            <a:spAutoFit/>
          </a:bodyPr>
          <a:lstStyle/>
          <a:p>
            <a:r>
              <a:rPr lang="nb-NO" dirty="0"/>
              <a:t> </a:t>
            </a:r>
          </a:p>
        </p:txBody>
      </p:sp>
      <p:sp>
        <p:nvSpPr>
          <p:cNvPr id="9" name="Rectangle 8">
            <a:extLst>
              <a:ext uri="{FF2B5EF4-FFF2-40B4-BE49-F238E27FC236}">
                <a16:creationId xmlns:a16="http://schemas.microsoft.com/office/drawing/2014/main" id="{01F6E1B9-6603-4A4B-BA91-C7C37BF8DB85}"/>
              </a:ext>
            </a:extLst>
          </p:cNvPr>
          <p:cNvSpPr/>
          <p:nvPr/>
        </p:nvSpPr>
        <p:spPr>
          <a:xfrm>
            <a:off x="899592" y="1325270"/>
            <a:ext cx="7704856" cy="5139869"/>
          </a:xfrm>
          <a:prstGeom prst="rect">
            <a:avLst/>
          </a:prstGeom>
        </p:spPr>
        <p:txBody>
          <a:bodyPr wrap="square">
            <a:spAutoFit/>
          </a:bodyPr>
          <a:lstStyle/>
          <a:p>
            <a:pPr marL="342900" indent="-342900" fontAlgn="base">
              <a:buFont typeface="Arial" panose="020B0604020202020204" pitchFamily="34" charset="0"/>
              <a:buChar char="•"/>
            </a:pPr>
            <a:r>
              <a:rPr lang="nb-NO" dirty="0">
                <a:solidFill>
                  <a:srgbClr val="000000"/>
                </a:solidFill>
              </a:rPr>
              <a:t>Convention </a:t>
            </a:r>
            <a:r>
              <a:rPr lang="nb-NO" dirty="0" err="1">
                <a:solidFill>
                  <a:srgbClr val="000000"/>
                </a:solidFill>
              </a:rPr>
              <a:t>on</a:t>
            </a:r>
            <a:r>
              <a:rPr lang="nb-NO" dirty="0">
                <a:solidFill>
                  <a:srgbClr val="000000"/>
                </a:solidFill>
              </a:rPr>
              <a:t> </a:t>
            </a:r>
            <a:r>
              <a:rPr lang="nb-NO" dirty="0" err="1">
                <a:solidFill>
                  <a:srgbClr val="000000"/>
                </a:solidFill>
              </a:rPr>
              <a:t>the</a:t>
            </a:r>
            <a:r>
              <a:rPr lang="nb-NO" dirty="0">
                <a:solidFill>
                  <a:srgbClr val="000000"/>
                </a:solidFill>
              </a:rPr>
              <a:t> </a:t>
            </a:r>
            <a:r>
              <a:rPr lang="nb-NO" dirty="0" err="1">
                <a:solidFill>
                  <a:srgbClr val="000000"/>
                </a:solidFill>
              </a:rPr>
              <a:t>rights</a:t>
            </a:r>
            <a:r>
              <a:rPr lang="nb-NO" dirty="0">
                <a:solidFill>
                  <a:srgbClr val="000000"/>
                </a:solidFill>
              </a:rPr>
              <a:t> </a:t>
            </a:r>
            <a:r>
              <a:rPr lang="nb-NO" dirty="0" err="1">
                <a:solidFill>
                  <a:srgbClr val="000000"/>
                </a:solidFill>
              </a:rPr>
              <a:t>of</a:t>
            </a:r>
            <a:r>
              <a:rPr lang="nb-NO" dirty="0">
                <a:solidFill>
                  <a:srgbClr val="000000"/>
                </a:solidFill>
              </a:rPr>
              <a:t> </a:t>
            </a:r>
            <a:r>
              <a:rPr lang="nb-NO" dirty="0" err="1">
                <a:solidFill>
                  <a:srgbClr val="000000"/>
                </a:solidFill>
              </a:rPr>
              <a:t>the</a:t>
            </a:r>
            <a:r>
              <a:rPr lang="nb-NO" dirty="0">
                <a:solidFill>
                  <a:srgbClr val="000000"/>
                </a:solidFill>
              </a:rPr>
              <a:t> </a:t>
            </a:r>
            <a:r>
              <a:rPr lang="nb-NO" dirty="0" err="1">
                <a:solidFill>
                  <a:srgbClr val="000000"/>
                </a:solidFill>
              </a:rPr>
              <a:t>child</a:t>
            </a:r>
            <a:r>
              <a:rPr lang="nb-NO" dirty="0">
                <a:solidFill>
                  <a:srgbClr val="000000"/>
                </a:solidFill>
              </a:rPr>
              <a:t>, </a:t>
            </a:r>
            <a:r>
              <a:rPr lang="nb-NO" dirty="0" err="1">
                <a:solidFill>
                  <a:srgbClr val="000000"/>
                </a:solidFill>
              </a:rPr>
              <a:t>article</a:t>
            </a:r>
            <a:r>
              <a:rPr lang="nb-NO" dirty="0">
                <a:solidFill>
                  <a:srgbClr val="000000"/>
                </a:solidFill>
              </a:rPr>
              <a:t> 24, right to health</a:t>
            </a:r>
            <a:endParaRPr lang="nb-NO" b="0" i="0" dirty="0">
              <a:solidFill>
                <a:srgbClr val="000000"/>
              </a:solidFill>
              <a:effectLst/>
            </a:endParaRPr>
          </a:p>
          <a:p>
            <a:pPr lvl="1" fontAlgn="base"/>
            <a:r>
              <a:rPr lang="nb-NO" dirty="0">
                <a:solidFill>
                  <a:srgbClr val="000000"/>
                </a:solidFill>
              </a:rPr>
              <a:t>General </a:t>
            </a:r>
            <a:r>
              <a:rPr lang="nb-NO" dirty="0" err="1">
                <a:solidFill>
                  <a:srgbClr val="000000"/>
                </a:solidFill>
              </a:rPr>
              <a:t>comment</a:t>
            </a:r>
            <a:r>
              <a:rPr lang="nb-NO" dirty="0">
                <a:solidFill>
                  <a:srgbClr val="000000"/>
                </a:solidFill>
              </a:rPr>
              <a:t> 15</a:t>
            </a:r>
          </a:p>
          <a:p>
            <a:pPr lvl="1" fontAlgn="base"/>
            <a:r>
              <a:rPr lang="en-US" i="1" dirty="0"/>
              <a:t>“Exclusive breastfeeding for infants up to 6 months of age should be protected and promoted” </a:t>
            </a:r>
          </a:p>
          <a:p>
            <a:pPr lvl="1" fontAlgn="base"/>
            <a:endParaRPr lang="en-US" dirty="0"/>
          </a:p>
          <a:p>
            <a:pPr marL="285750" indent="-285750" fontAlgn="base">
              <a:buFont typeface="Arial" panose="020B0604020202020204" pitchFamily="34" charset="0"/>
              <a:buChar char="•"/>
            </a:pPr>
            <a:r>
              <a:rPr lang="en-US" dirty="0"/>
              <a:t>Children’s Rights and Business Principles</a:t>
            </a:r>
          </a:p>
          <a:p>
            <a:pPr fontAlgn="base"/>
            <a:r>
              <a:rPr lang="en-US" b="1" dirty="0"/>
              <a:t>	</a:t>
            </a:r>
            <a:r>
              <a:rPr lang="en-US" dirty="0"/>
              <a:t>“</a:t>
            </a:r>
            <a:r>
              <a:rPr lang="en-US" i="1" dirty="0"/>
              <a:t>Complying with the standards of business conduct in World Health Assembly 	instruments related to marketing health”</a:t>
            </a:r>
          </a:p>
          <a:p>
            <a:pPr fontAlgn="base"/>
            <a:endParaRPr lang="en-US" dirty="0"/>
          </a:p>
          <a:p>
            <a:pPr marL="285750" indent="-285750" fontAlgn="base">
              <a:buFont typeface="Arial" panose="020B0604020202020204" pitchFamily="34" charset="0"/>
              <a:buChar char="•"/>
            </a:pPr>
            <a:r>
              <a:rPr lang="en-US" dirty="0"/>
              <a:t>2016: Joint statement by the UN Special Rapporteurs on the Right to Food, Right to Health, the Working Group on Discrimination against Women in law and in practice, and the Committee on the Rights of the Child in support of increased efforts to promote, support and protect breast-feeding </a:t>
            </a:r>
          </a:p>
          <a:p>
            <a:pPr fontAlgn="base"/>
            <a:endParaRPr lang="en-US" dirty="0"/>
          </a:p>
          <a:p>
            <a:r>
              <a:rPr lang="en-US" sz="2000" dirty="0"/>
              <a:t>	</a:t>
            </a:r>
            <a:r>
              <a:rPr lang="en-US" sz="2000" i="1" dirty="0"/>
              <a:t>“</a:t>
            </a:r>
            <a:r>
              <a:rPr lang="en-US" b="1" i="1" dirty="0"/>
              <a:t>States should do more to support and protect breastfeeding, and 	end inappropriate marketing of breast-milk substitutes. </a:t>
            </a:r>
            <a:endParaRPr lang="en-US" i="1" dirty="0"/>
          </a:p>
          <a:p>
            <a:r>
              <a:rPr lang="en-US" i="1" dirty="0"/>
              <a:t>	Breastfeeding is a human rights issue for both the child and the mother”</a:t>
            </a:r>
            <a:endParaRPr lang="en-US" dirty="0"/>
          </a:p>
          <a:p>
            <a:pPr lvl="1" fontAlgn="base"/>
            <a:endParaRPr lang="en-US" sz="2000" b="0" i="0" dirty="0">
              <a:effectLst/>
              <a:latin typeface="Arial" panose="020B0604020202020204" pitchFamily="34" charset="0"/>
            </a:endParaRPr>
          </a:p>
        </p:txBody>
      </p:sp>
      <p:sp>
        <p:nvSpPr>
          <p:cNvPr id="10" name="Rectangle 9">
            <a:extLst>
              <a:ext uri="{FF2B5EF4-FFF2-40B4-BE49-F238E27FC236}">
                <a16:creationId xmlns:a16="http://schemas.microsoft.com/office/drawing/2014/main" id="{04E99531-E0AF-4EFE-AF99-E255932C6CF5}"/>
              </a:ext>
            </a:extLst>
          </p:cNvPr>
          <p:cNvSpPr/>
          <p:nvPr/>
        </p:nvSpPr>
        <p:spPr>
          <a:xfrm>
            <a:off x="899592" y="548680"/>
            <a:ext cx="7488832" cy="584775"/>
          </a:xfrm>
          <a:prstGeom prst="rect">
            <a:avLst/>
          </a:prstGeom>
        </p:spPr>
        <p:txBody>
          <a:bodyPr wrap="square">
            <a:spAutoFit/>
          </a:bodyPr>
          <a:lstStyle/>
          <a:p>
            <a:pPr algn="ctr"/>
            <a:r>
              <a:rPr lang="nb-NO" sz="3200" dirty="0" err="1">
                <a:solidFill>
                  <a:srgbClr val="000000"/>
                </a:solidFill>
                <a:latin typeface="+mj-lt"/>
              </a:rPr>
              <a:t>Breastfeeding</a:t>
            </a:r>
            <a:r>
              <a:rPr lang="nb-NO" sz="3200" dirty="0">
                <a:solidFill>
                  <a:srgbClr val="000000"/>
                </a:solidFill>
                <a:latin typeface="+mj-lt"/>
              </a:rPr>
              <a:t> as a human right</a:t>
            </a:r>
            <a:endParaRPr lang="nb-NO" sz="3200" dirty="0">
              <a:latin typeface="+mj-lt"/>
            </a:endParaRPr>
          </a:p>
        </p:txBody>
      </p:sp>
      <p:sp>
        <p:nvSpPr>
          <p:cNvPr id="6" name="Date Placeholder 5">
            <a:extLst>
              <a:ext uri="{FF2B5EF4-FFF2-40B4-BE49-F238E27FC236}">
                <a16:creationId xmlns:a16="http://schemas.microsoft.com/office/drawing/2014/main" id="{2354FCC1-B0CF-49B3-B725-B034D6F42639}"/>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3195062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6413C6D-719E-40FA-B4A2-5BA99E9FFBA7}"/>
              </a:ext>
            </a:extLst>
          </p:cNvPr>
          <p:cNvSpPr>
            <a:spLocks noGrp="1"/>
          </p:cNvSpPr>
          <p:nvPr>
            <p:ph type="ftr" sz="quarter" idx="11"/>
          </p:nvPr>
        </p:nvSpPr>
        <p:spPr/>
        <p:txBody>
          <a:bodyPr/>
          <a:lstStyle/>
          <a:p>
            <a:r>
              <a:rPr lang="nb-NO"/>
              <a:t>Presentation FoHRC</a:t>
            </a:r>
            <a:endParaRPr lang="en-US"/>
          </a:p>
        </p:txBody>
      </p:sp>
      <p:sp>
        <p:nvSpPr>
          <p:cNvPr id="5" name="Rectangle 4">
            <a:extLst>
              <a:ext uri="{FF2B5EF4-FFF2-40B4-BE49-F238E27FC236}">
                <a16:creationId xmlns:a16="http://schemas.microsoft.com/office/drawing/2014/main" id="{1CD689D0-F60A-4835-AEA2-16C7DDA3F32A}"/>
              </a:ext>
            </a:extLst>
          </p:cNvPr>
          <p:cNvSpPr/>
          <p:nvPr/>
        </p:nvSpPr>
        <p:spPr>
          <a:xfrm>
            <a:off x="971600" y="116632"/>
            <a:ext cx="7344816" cy="7294305"/>
          </a:xfrm>
          <a:prstGeom prst="rect">
            <a:avLst/>
          </a:prstGeom>
        </p:spPr>
        <p:txBody>
          <a:bodyPr wrap="square">
            <a:spAutoFit/>
          </a:bodyPr>
          <a:lstStyle/>
          <a:p>
            <a:pPr algn="ctr" fontAlgn="base"/>
            <a:endParaRPr lang="nb-NO" sz="3600" dirty="0">
              <a:solidFill>
                <a:srgbClr val="000000"/>
              </a:solidFill>
              <a:latin typeface="Calibri" panose="020F0502020204030204" pitchFamily="34" charset="0"/>
            </a:endParaRPr>
          </a:p>
          <a:p>
            <a:pPr algn="ctr" fontAlgn="base"/>
            <a:r>
              <a:rPr lang="nb-NO" sz="3600" b="1" dirty="0" err="1">
                <a:solidFill>
                  <a:srgbClr val="000000"/>
                </a:solidFill>
              </a:rPr>
              <a:t>Children’s</a:t>
            </a:r>
            <a:r>
              <a:rPr lang="nb-NO" sz="3600" b="1" dirty="0">
                <a:solidFill>
                  <a:srgbClr val="000000"/>
                </a:solidFill>
              </a:rPr>
              <a:t> </a:t>
            </a:r>
            <a:r>
              <a:rPr lang="nb-NO" sz="3600" b="1" dirty="0" err="1">
                <a:solidFill>
                  <a:srgbClr val="000000"/>
                </a:solidFill>
              </a:rPr>
              <a:t>rights</a:t>
            </a:r>
            <a:r>
              <a:rPr lang="nb-NO" sz="3600" b="1" dirty="0">
                <a:solidFill>
                  <a:srgbClr val="000000"/>
                </a:solidFill>
              </a:rPr>
              <a:t> </a:t>
            </a:r>
            <a:r>
              <a:rPr lang="nb-NO" sz="3600" dirty="0">
                <a:solidFill>
                  <a:srgbClr val="000000"/>
                </a:solidFill>
              </a:rPr>
              <a:t>part </a:t>
            </a:r>
            <a:r>
              <a:rPr lang="nb-NO" sz="3600" dirty="0" err="1">
                <a:solidFill>
                  <a:srgbClr val="000000"/>
                </a:solidFill>
              </a:rPr>
              <a:t>of</a:t>
            </a:r>
            <a:r>
              <a:rPr lang="nb-NO" sz="3600" dirty="0">
                <a:solidFill>
                  <a:srgbClr val="000000"/>
                </a:solidFill>
              </a:rPr>
              <a:t> </a:t>
            </a:r>
            <a:r>
              <a:rPr lang="nb-NO" sz="3600" dirty="0" err="1">
                <a:solidFill>
                  <a:srgbClr val="000000"/>
                </a:solidFill>
              </a:rPr>
              <a:t>NBIM’s</a:t>
            </a:r>
            <a:r>
              <a:rPr lang="nb-NO" sz="3600" dirty="0">
                <a:solidFill>
                  <a:srgbClr val="000000"/>
                </a:solidFill>
              </a:rPr>
              <a:t> </a:t>
            </a:r>
            <a:r>
              <a:rPr lang="nb-NO" sz="3600" dirty="0" err="1">
                <a:solidFill>
                  <a:srgbClr val="000000"/>
                </a:solidFill>
              </a:rPr>
              <a:t>expectations</a:t>
            </a:r>
            <a:r>
              <a:rPr lang="nb-NO" sz="3600" dirty="0">
                <a:solidFill>
                  <a:srgbClr val="000000"/>
                </a:solidFill>
              </a:rPr>
              <a:t> </a:t>
            </a:r>
            <a:r>
              <a:rPr lang="nb-NO" sz="3600" dirty="0" err="1">
                <a:solidFill>
                  <a:srgbClr val="000000"/>
                </a:solidFill>
              </a:rPr>
              <a:t>documents</a:t>
            </a:r>
            <a:endParaRPr lang="nb-NO" sz="3600" dirty="0">
              <a:solidFill>
                <a:srgbClr val="000000"/>
              </a:solidFill>
            </a:endParaRPr>
          </a:p>
          <a:p>
            <a:pPr algn="ctr" fontAlgn="base"/>
            <a:endParaRPr lang="nb-NO" sz="3600" dirty="0">
              <a:solidFill>
                <a:srgbClr val="000000"/>
              </a:solidFill>
            </a:endParaRPr>
          </a:p>
          <a:p>
            <a:pPr algn="ctr" fontAlgn="base"/>
            <a:r>
              <a:rPr lang="nb-NO" sz="3600" dirty="0">
                <a:solidFill>
                  <a:srgbClr val="000000"/>
                </a:solidFill>
              </a:rPr>
              <a:t> </a:t>
            </a:r>
            <a:r>
              <a:rPr lang="nb-NO" sz="3600" b="1" dirty="0" err="1">
                <a:solidFill>
                  <a:srgbClr val="000000"/>
                </a:solidFill>
              </a:rPr>
              <a:t>Children’s</a:t>
            </a:r>
            <a:r>
              <a:rPr lang="nb-NO" sz="3600" b="1" dirty="0">
                <a:solidFill>
                  <a:srgbClr val="000000"/>
                </a:solidFill>
              </a:rPr>
              <a:t> right to health and </a:t>
            </a:r>
            <a:r>
              <a:rPr lang="nb-NO" sz="3600" b="1" dirty="0" err="1">
                <a:solidFill>
                  <a:srgbClr val="000000"/>
                </a:solidFill>
              </a:rPr>
              <a:t>survival</a:t>
            </a:r>
            <a:r>
              <a:rPr lang="nb-NO" sz="3600" b="1" dirty="0">
                <a:solidFill>
                  <a:srgbClr val="000000"/>
                </a:solidFill>
              </a:rPr>
              <a:t> </a:t>
            </a:r>
            <a:r>
              <a:rPr lang="nb-NO" sz="3600" dirty="0" err="1">
                <a:solidFill>
                  <a:srgbClr val="000000"/>
                </a:solidFill>
              </a:rPr>
              <a:t>closely</a:t>
            </a:r>
            <a:r>
              <a:rPr lang="nb-NO" sz="3600" dirty="0">
                <a:solidFill>
                  <a:srgbClr val="000000"/>
                </a:solidFill>
              </a:rPr>
              <a:t> </a:t>
            </a:r>
            <a:r>
              <a:rPr lang="nb-NO" sz="3600" dirty="0" err="1">
                <a:solidFill>
                  <a:srgbClr val="000000"/>
                </a:solidFill>
              </a:rPr>
              <a:t>associated</a:t>
            </a:r>
            <a:r>
              <a:rPr lang="nb-NO" sz="3600" dirty="0">
                <a:solidFill>
                  <a:srgbClr val="000000"/>
                </a:solidFill>
              </a:rPr>
              <a:t> to </a:t>
            </a:r>
            <a:r>
              <a:rPr lang="nb-NO" sz="3600" dirty="0" err="1">
                <a:solidFill>
                  <a:srgbClr val="000000"/>
                </a:solidFill>
              </a:rPr>
              <a:t>breastfeeding</a:t>
            </a:r>
            <a:endParaRPr lang="nb-NO" sz="3600" dirty="0">
              <a:solidFill>
                <a:srgbClr val="000000"/>
              </a:solidFill>
            </a:endParaRPr>
          </a:p>
          <a:p>
            <a:pPr algn="ctr" fontAlgn="base"/>
            <a:endParaRPr lang="nb-NO" sz="3600" dirty="0">
              <a:solidFill>
                <a:srgbClr val="000000"/>
              </a:solidFill>
            </a:endParaRPr>
          </a:p>
          <a:p>
            <a:pPr algn="ctr" fontAlgn="base"/>
            <a:r>
              <a:rPr lang="nb-NO" sz="3600" b="1" dirty="0">
                <a:solidFill>
                  <a:srgbClr val="000000"/>
                </a:solidFill>
              </a:rPr>
              <a:t>Investments</a:t>
            </a:r>
            <a:r>
              <a:rPr lang="nb-NO" sz="3600" dirty="0">
                <a:solidFill>
                  <a:srgbClr val="000000"/>
                </a:solidFill>
              </a:rPr>
              <a:t> in BMS </a:t>
            </a:r>
            <a:r>
              <a:rPr lang="nb-NO" sz="3600" dirty="0" err="1">
                <a:solidFill>
                  <a:srgbClr val="000000"/>
                </a:solidFill>
              </a:rPr>
              <a:t>companies</a:t>
            </a:r>
            <a:r>
              <a:rPr lang="nb-NO" sz="3600" dirty="0">
                <a:solidFill>
                  <a:srgbClr val="000000"/>
                </a:solidFill>
              </a:rPr>
              <a:t> </a:t>
            </a:r>
          </a:p>
          <a:p>
            <a:pPr algn="ctr" fontAlgn="base"/>
            <a:r>
              <a:rPr lang="nb-NO" sz="3600" dirty="0">
                <a:solidFill>
                  <a:srgbClr val="000000"/>
                </a:solidFill>
              </a:rPr>
              <a:t>91,2 billion</a:t>
            </a:r>
            <a:endParaRPr lang="en-US" sz="3600" dirty="0"/>
          </a:p>
          <a:p>
            <a:pPr algn="ctr" fontAlgn="base"/>
            <a:r>
              <a:rPr lang="nb-NO" sz="3600" dirty="0">
                <a:latin typeface="Calibri" panose="020F0502020204030204" pitchFamily="34" charset="0"/>
              </a:rPr>
              <a:t>​</a:t>
            </a:r>
            <a:endParaRPr lang="nb-NO" sz="3600" dirty="0"/>
          </a:p>
          <a:p>
            <a:pPr algn="ctr" fontAlgn="base"/>
            <a:endParaRPr lang="nb-NO" sz="3600" dirty="0"/>
          </a:p>
          <a:p>
            <a:pPr algn="ctr" fontAlgn="base"/>
            <a:r>
              <a:rPr lang="nb-NO" sz="3600" dirty="0">
                <a:latin typeface="Calibri" panose="020F0502020204030204" pitchFamily="34" charset="0"/>
              </a:rPr>
              <a:t>​</a:t>
            </a:r>
            <a:endParaRPr lang="nb-NO" sz="3600" dirty="0"/>
          </a:p>
        </p:txBody>
      </p:sp>
      <p:sp>
        <p:nvSpPr>
          <p:cNvPr id="6" name="Date Placeholder 5">
            <a:extLst>
              <a:ext uri="{FF2B5EF4-FFF2-40B4-BE49-F238E27FC236}">
                <a16:creationId xmlns:a16="http://schemas.microsoft.com/office/drawing/2014/main" id="{1789872D-9A63-4542-B7A0-6C24952C027E}"/>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552922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42754F-D065-48B3-8935-B102F364EC9D}"/>
              </a:ext>
            </a:extLst>
          </p:cNvPr>
          <p:cNvSpPr>
            <a:spLocks noGrp="1"/>
          </p:cNvSpPr>
          <p:nvPr>
            <p:ph type="dt" sz="half" idx="10"/>
          </p:nvPr>
        </p:nvSpPr>
        <p:spPr/>
        <p:txBody>
          <a:bodyPr/>
          <a:lstStyle/>
          <a:p>
            <a:r>
              <a:rPr lang="nb-NO"/>
              <a:t>17.06.19</a:t>
            </a:r>
            <a:endParaRPr lang="en-US" dirty="0"/>
          </a:p>
        </p:txBody>
      </p:sp>
      <p:sp>
        <p:nvSpPr>
          <p:cNvPr id="3" name="Footer Placeholder 2">
            <a:extLst>
              <a:ext uri="{FF2B5EF4-FFF2-40B4-BE49-F238E27FC236}">
                <a16:creationId xmlns:a16="http://schemas.microsoft.com/office/drawing/2014/main" id="{133B4D6C-EE48-4B20-9E66-CD2AF2BD1659}"/>
              </a:ext>
            </a:extLst>
          </p:cNvPr>
          <p:cNvSpPr>
            <a:spLocks noGrp="1"/>
          </p:cNvSpPr>
          <p:nvPr>
            <p:ph type="ftr" sz="quarter" idx="11"/>
          </p:nvPr>
        </p:nvSpPr>
        <p:spPr/>
        <p:txBody>
          <a:bodyPr/>
          <a:lstStyle/>
          <a:p>
            <a:r>
              <a:rPr lang="nb-NO"/>
              <a:t>Presentation FoHRC</a:t>
            </a:r>
            <a:endParaRPr lang="en-US"/>
          </a:p>
        </p:txBody>
      </p:sp>
      <p:sp>
        <p:nvSpPr>
          <p:cNvPr id="6" name="Rectangle 5">
            <a:extLst>
              <a:ext uri="{FF2B5EF4-FFF2-40B4-BE49-F238E27FC236}">
                <a16:creationId xmlns:a16="http://schemas.microsoft.com/office/drawing/2014/main" id="{BF923D5B-C04A-46B9-A187-F90AA23D522D}"/>
              </a:ext>
            </a:extLst>
          </p:cNvPr>
          <p:cNvSpPr/>
          <p:nvPr/>
        </p:nvSpPr>
        <p:spPr>
          <a:xfrm>
            <a:off x="1137672" y="2492896"/>
            <a:ext cx="6914694" cy="2554545"/>
          </a:xfrm>
          <a:prstGeom prst="rect">
            <a:avLst/>
          </a:prstGeom>
        </p:spPr>
        <p:txBody>
          <a:bodyPr wrap="square">
            <a:spAutoFit/>
          </a:bodyPr>
          <a:lstStyle/>
          <a:p>
            <a:pPr algn="ctr"/>
            <a:endParaRPr lang="nb-NO" sz="3200" dirty="0">
              <a:solidFill>
                <a:srgbClr val="000000"/>
              </a:solidFill>
              <a:latin typeface="Calibri" panose="020F0502020204030204" pitchFamily="34" charset="0"/>
            </a:endParaRPr>
          </a:p>
          <a:p>
            <a:pPr algn="ctr"/>
            <a:r>
              <a:rPr lang="nb-NO" sz="3200" i="1" dirty="0" err="1"/>
              <a:t>We</a:t>
            </a:r>
            <a:r>
              <a:rPr lang="nb-NO" sz="3200" i="1" dirty="0"/>
              <a:t> </a:t>
            </a:r>
            <a:r>
              <a:rPr lang="nb-NO" sz="3200" i="1" dirty="0" err="1"/>
              <a:t>want</a:t>
            </a:r>
            <a:r>
              <a:rPr lang="nb-NO" sz="3200" i="1" dirty="0"/>
              <a:t> to make NBIM </a:t>
            </a:r>
            <a:r>
              <a:rPr lang="nb-NO" sz="3200" i="1" dirty="0" err="1"/>
              <a:t>excecute</a:t>
            </a:r>
            <a:r>
              <a:rPr lang="nb-NO" sz="3200" i="1" dirty="0"/>
              <a:t> </a:t>
            </a:r>
            <a:r>
              <a:rPr lang="nb-NO" sz="3200" i="1" dirty="0" err="1"/>
              <a:t>their</a:t>
            </a:r>
            <a:r>
              <a:rPr lang="nb-NO" sz="3200" i="1" dirty="0"/>
              <a:t> </a:t>
            </a:r>
            <a:r>
              <a:rPr lang="nb-NO" sz="3200" i="1" dirty="0" err="1"/>
              <a:t>role</a:t>
            </a:r>
            <a:r>
              <a:rPr lang="nb-NO" sz="3200" i="1" dirty="0"/>
              <a:t> as an </a:t>
            </a:r>
            <a:r>
              <a:rPr lang="nb-NO" sz="3200" i="1" dirty="0" err="1"/>
              <a:t>active</a:t>
            </a:r>
            <a:r>
              <a:rPr lang="nb-NO" sz="3200" i="1" dirty="0"/>
              <a:t> and </a:t>
            </a:r>
            <a:r>
              <a:rPr lang="nb-NO" sz="3200" i="1" dirty="0" err="1"/>
              <a:t>responsible</a:t>
            </a:r>
            <a:r>
              <a:rPr lang="nb-NO" sz="3200" i="1" dirty="0"/>
              <a:t> investor to </a:t>
            </a:r>
            <a:r>
              <a:rPr lang="nb-NO" sz="3200" i="1" dirty="0" err="1"/>
              <a:t>influence</a:t>
            </a:r>
            <a:r>
              <a:rPr lang="nb-NO" sz="3200" i="1" dirty="0"/>
              <a:t> BMS </a:t>
            </a:r>
            <a:r>
              <a:rPr lang="nb-NO" sz="3200" i="1" dirty="0" err="1"/>
              <a:t>companies</a:t>
            </a:r>
            <a:r>
              <a:rPr lang="nb-NO" sz="3200" i="1" dirty="0"/>
              <a:t> to stop aggressive </a:t>
            </a:r>
            <a:r>
              <a:rPr lang="nb-NO" sz="3200" i="1" dirty="0" err="1"/>
              <a:t>marketing</a:t>
            </a:r>
            <a:r>
              <a:rPr lang="nb-NO" sz="3200" i="1" dirty="0"/>
              <a:t> </a:t>
            </a:r>
            <a:r>
              <a:rPr lang="nb-NO" sz="3200" i="1" dirty="0" err="1"/>
              <a:t>of</a:t>
            </a:r>
            <a:r>
              <a:rPr lang="nb-NO" sz="3200" i="1" dirty="0"/>
              <a:t> BMS</a:t>
            </a:r>
            <a:endParaRPr lang="en-US" dirty="0"/>
          </a:p>
        </p:txBody>
      </p:sp>
      <p:pic>
        <p:nvPicPr>
          <p:cNvPr id="7" name="Picture 6">
            <a:extLst>
              <a:ext uri="{FF2B5EF4-FFF2-40B4-BE49-F238E27FC236}">
                <a16:creationId xmlns:a16="http://schemas.microsoft.com/office/drawing/2014/main" id="{B66803FC-7033-4958-A38B-B86547EB0D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6567" y="843556"/>
            <a:ext cx="2790866" cy="1505324"/>
          </a:xfrm>
          <a:prstGeom prst="rect">
            <a:avLst/>
          </a:prstGeom>
        </p:spPr>
      </p:pic>
    </p:spTree>
    <p:extLst>
      <p:ext uri="{BB962C8B-B14F-4D97-AF65-F5344CB8AC3E}">
        <p14:creationId xmlns:p14="http://schemas.microsoft.com/office/powerpoint/2010/main" val="2648660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A644C-F29E-4B15-B7A8-77B97727A07A}"/>
              </a:ext>
            </a:extLst>
          </p:cNvPr>
          <p:cNvSpPr>
            <a:spLocks noGrp="1"/>
          </p:cNvSpPr>
          <p:nvPr>
            <p:ph type="title"/>
          </p:nvPr>
        </p:nvSpPr>
        <p:spPr/>
        <p:txBody>
          <a:bodyPr/>
          <a:lstStyle/>
          <a:p>
            <a:endParaRPr lang="nb-NO"/>
          </a:p>
        </p:txBody>
      </p:sp>
      <p:sp>
        <p:nvSpPr>
          <p:cNvPr id="4" name="Date Placeholder 3">
            <a:extLst>
              <a:ext uri="{FF2B5EF4-FFF2-40B4-BE49-F238E27FC236}">
                <a16:creationId xmlns:a16="http://schemas.microsoft.com/office/drawing/2014/main" id="{5E404A01-E7F5-4D59-87E2-97760EB114B7}"/>
              </a:ext>
            </a:extLst>
          </p:cNvPr>
          <p:cNvSpPr>
            <a:spLocks noGrp="1"/>
          </p:cNvSpPr>
          <p:nvPr>
            <p:ph type="dt" sz="half" idx="10"/>
          </p:nvPr>
        </p:nvSpPr>
        <p:spPr/>
        <p:txBody>
          <a:bodyPr/>
          <a:lstStyle/>
          <a:p>
            <a:r>
              <a:rPr lang="nb-NO"/>
              <a:t>17.06.19</a:t>
            </a:r>
            <a:endParaRPr lang="en-US" dirty="0"/>
          </a:p>
        </p:txBody>
      </p:sp>
      <p:sp>
        <p:nvSpPr>
          <p:cNvPr id="5" name="Footer Placeholder 4">
            <a:extLst>
              <a:ext uri="{FF2B5EF4-FFF2-40B4-BE49-F238E27FC236}">
                <a16:creationId xmlns:a16="http://schemas.microsoft.com/office/drawing/2014/main" id="{B00B5DF7-2248-4C36-A9F0-F9A5FF7C6D99}"/>
              </a:ext>
            </a:extLst>
          </p:cNvPr>
          <p:cNvSpPr>
            <a:spLocks noGrp="1"/>
          </p:cNvSpPr>
          <p:nvPr>
            <p:ph type="ftr" sz="quarter" idx="11"/>
          </p:nvPr>
        </p:nvSpPr>
        <p:spPr/>
        <p:txBody>
          <a:bodyPr/>
          <a:lstStyle/>
          <a:p>
            <a:r>
              <a:rPr lang="nb-NO"/>
              <a:t>Presentation FoHRC</a:t>
            </a:r>
            <a:endParaRPr lang="en-US"/>
          </a:p>
        </p:txBody>
      </p:sp>
      <p:sp>
        <p:nvSpPr>
          <p:cNvPr id="6" name="Text Placeholder 5">
            <a:extLst>
              <a:ext uri="{FF2B5EF4-FFF2-40B4-BE49-F238E27FC236}">
                <a16:creationId xmlns:a16="http://schemas.microsoft.com/office/drawing/2014/main" id="{5BFFF5E2-9421-4490-B59B-ACA32AAFA00A}"/>
              </a:ext>
            </a:extLst>
          </p:cNvPr>
          <p:cNvSpPr>
            <a:spLocks noGrp="1"/>
          </p:cNvSpPr>
          <p:nvPr>
            <p:ph type="body" sz="quarter" idx="13"/>
          </p:nvPr>
        </p:nvSpPr>
        <p:spPr/>
        <p:txBody>
          <a:bodyPr>
            <a:normAutofit lnSpcReduction="10000"/>
          </a:bodyPr>
          <a:lstStyle/>
          <a:p>
            <a:endParaRPr lang="nb-NO"/>
          </a:p>
        </p:txBody>
      </p:sp>
      <p:sp>
        <p:nvSpPr>
          <p:cNvPr id="7" name="Content Placeholder 6">
            <a:extLst>
              <a:ext uri="{FF2B5EF4-FFF2-40B4-BE49-F238E27FC236}">
                <a16:creationId xmlns:a16="http://schemas.microsoft.com/office/drawing/2014/main" id="{C28B3B1B-3801-4EC1-8680-482899C9B92D}"/>
              </a:ext>
            </a:extLst>
          </p:cNvPr>
          <p:cNvSpPr>
            <a:spLocks noGrp="1"/>
          </p:cNvSpPr>
          <p:nvPr>
            <p:ph idx="14"/>
          </p:nvPr>
        </p:nvSpPr>
        <p:spPr/>
        <p:txBody>
          <a:bodyPr/>
          <a:lstStyle/>
          <a:p>
            <a:r>
              <a:rPr lang="nb-NO" sz="2000" b="0" dirty="0" err="1">
                <a:solidFill>
                  <a:schemeClr val="tx1"/>
                </a:solidFill>
                <a:latin typeface="+mn-lt"/>
              </a:rPr>
              <a:t>Analyze</a:t>
            </a:r>
            <a:r>
              <a:rPr lang="nb-NO" sz="2000" b="0" dirty="0">
                <a:solidFill>
                  <a:schemeClr val="tx1"/>
                </a:solidFill>
                <a:latin typeface="+mn-lt"/>
              </a:rPr>
              <a:t> </a:t>
            </a:r>
            <a:r>
              <a:rPr lang="nb-NO" sz="2000" b="0" dirty="0" err="1">
                <a:solidFill>
                  <a:schemeClr val="tx1"/>
                </a:solidFill>
                <a:latin typeface="+mn-lt"/>
              </a:rPr>
              <a:t>the</a:t>
            </a:r>
            <a:r>
              <a:rPr lang="nb-NO" sz="2000" b="0" dirty="0">
                <a:solidFill>
                  <a:schemeClr val="tx1"/>
                </a:solidFill>
                <a:latin typeface="+mn-lt"/>
              </a:rPr>
              <a:t> </a:t>
            </a:r>
            <a:r>
              <a:rPr lang="nb-NO" sz="2000" b="0" dirty="0" err="1">
                <a:solidFill>
                  <a:schemeClr val="tx1"/>
                </a:solidFill>
                <a:latin typeface="+mn-lt"/>
              </a:rPr>
              <a:t>context</a:t>
            </a:r>
            <a:r>
              <a:rPr lang="nb-NO" sz="2000" b="0" dirty="0">
                <a:solidFill>
                  <a:schemeClr val="tx1"/>
                </a:solidFill>
                <a:latin typeface="+mn-lt"/>
              </a:rPr>
              <a:t>. How </a:t>
            </a:r>
            <a:r>
              <a:rPr lang="nb-NO" sz="2000" b="0" dirty="0" err="1">
                <a:solidFill>
                  <a:schemeClr val="tx1"/>
                </a:solidFill>
                <a:latin typeface="+mn-lt"/>
              </a:rPr>
              <a:t>can</a:t>
            </a:r>
            <a:r>
              <a:rPr lang="nb-NO" sz="2000" b="0" dirty="0">
                <a:solidFill>
                  <a:schemeClr val="tx1"/>
                </a:solidFill>
                <a:latin typeface="+mn-lt"/>
              </a:rPr>
              <a:t> NBIM play a </a:t>
            </a:r>
            <a:r>
              <a:rPr lang="nb-NO" sz="2000" b="0" dirty="0" err="1">
                <a:solidFill>
                  <a:schemeClr val="tx1"/>
                </a:solidFill>
                <a:latin typeface="+mn-lt"/>
              </a:rPr>
              <a:t>role</a:t>
            </a:r>
            <a:r>
              <a:rPr lang="nb-NO" sz="2000" b="0" dirty="0">
                <a:solidFill>
                  <a:schemeClr val="tx1"/>
                </a:solidFill>
                <a:latin typeface="+mn-lt"/>
              </a:rPr>
              <a:t>?</a:t>
            </a:r>
          </a:p>
          <a:p>
            <a:endParaRPr lang="nb-NO" sz="2000" b="0" dirty="0">
              <a:solidFill>
                <a:schemeClr val="tx1"/>
              </a:solidFill>
              <a:latin typeface="+mn-lt"/>
            </a:endParaRPr>
          </a:p>
          <a:p>
            <a:r>
              <a:rPr lang="nb-NO" sz="2000" b="0" dirty="0" err="1">
                <a:solidFill>
                  <a:schemeClr val="tx1"/>
                </a:solidFill>
                <a:latin typeface="+mn-lt"/>
              </a:rPr>
              <a:t>Learn</a:t>
            </a:r>
            <a:r>
              <a:rPr lang="nb-NO" sz="2000" b="0" dirty="0">
                <a:solidFill>
                  <a:schemeClr val="tx1"/>
                </a:solidFill>
                <a:latin typeface="+mn-lt"/>
              </a:rPr>
              <a:t> from </a:t>
            </a:r>
            <a:r>
              <a:rPr lang="nb-NO" sz="2000" b="0" dirty="0" err="1">
                <a:solidFill>
                  <a:schemeClr val="tx1"/>
                </a:solidFill>
                <a:latin typeface="+mn-lt"/>
              </a:rPr>
              <a:t>previous</a:t>
            </a:r>
            <a:r>
              <a:rPr lang="nb-NO" sz="2000" b="0" dirty="0">
                <a:solidFill>
                  <a:schemeClr val="tx1"/>
                </a:solidFill>
                <a:latin typeface="+mn-lt"/>
              </a:rPr>
              <a:t> </a:t>
            </a:r>
            <a:r>
              <a:rPr lang="nb-NO" sz="2000" b="0" dirty="0" err="1">
                <a:solidFill>
                  <a:schemeClr val="tx1"/>
                </a:solidFill>
                <a:latin typeface="+mn-lt"/>
              </a:rPr>
              <a:t>successful</a:t>
            </a:r>
            <a:r>
              <a:rPr lang="nb-NO" sz="2000" b="0" dirty="0">
                <a:solidFill>
                  <a:schemeClr val="tx1"/>
                </a:solidFill>
                <a:latin typeface="+mn-lt"/>
              </a:rPr>
              <a:t> </a:t>
            </a:r>
            <a:r>
              <a:rPr lang="nb-NO" sz="2000" b="0" dirty="0" err="1">
                <a:solidFill>
                  <a:schemeClr val="tx1"/>
                </a:solidFill>
                <a:latin typeface="+mn-lt"/>
              </a:rPr>
              <a:t>campaigns</a:t>
            </a:r>
            <a:r>
              <a:rPr lang="nb-NO" sz="2000" b="0" dirty="0">
                <a:solidFill>
                  <a:schemeClr val="tx1"/>
                </a:solidFill>
                <a:latin typeface="+mn-lt"/>
              </a:rPr>
              <a:t> </a:t>
            </a:r>
            <a:r>
              <a:rPr lang="nb-NO" sz="2000" b="0" dirty="0" err="1">
                <a:solidFill>
                  <a:schemeClr val="tx1"/>
                </a:solidFill>
                <a:latin typeface="+mn-lt"/>
              </a:rPr>
              <a:t>targeting</a:t>
            </a:r>
            <a:r>
              <a:rPr lang="nb-NO" sz="2000" b="0" dirty="0">
                <a:solidFill>
                  <a:schemeClr val="tx1"/>
                </a:solidFill>
                <a:latin typeface="+mn-lt"/>
              </a:rPr>
              <a:t> NBIM</a:t>
            </a:r>
          </a:p>
          <a:p>
            <a:endParaRPr lang="nb-NO" sz="2000" b="0" dirty="0">
              <a:solidFill>
                <a:schemeClr val="tx1"/>
              </a:solidFill>
              <a:latin typeface="+mn-lt"/>
            </a:endParaRPr>
          </a:p>
          <a:p>
            <a:r>
              <a:rPr lang="nb-NO" sz="2000" b="0" dirty="0" err="1">
                <a:solidFill>
                  <a:schemeClr val="tx1"/>
                </a:solidFill>
                <a:latin typeface="+mn-lt"/>
              </a:rPr>
              <a:t>Get</a:t>
            </a:r>
            <a:r>
              <a:rPr lang="nb-NO" sz="2000" b="0" dirty="0">
                <a:solidFill>
                  <a:schemeClr val="tx1"/>
                </a:solidFill>
                <a:latin typeface="+mn-lt"/>
              </a:rPr>
              <a:t> to </a:t>
            </a:r>
            <a:r>
              <a:rPr lang="nb-NO" sz="2000" b="0" dirty="0" err="1">
                <a:solidFill>
                  <a:schemeClr val="tx1"/>
                </a:solidFill>
                <a:latin typeface="+mn-lt"/>
              </a:rPr>
              <a:t>know</a:t>
            </a:r>
            <a:r>
              <a:rPr lang="nb-NO" sz="2000" b="0" dirty="0">
                <a:solidFill>
                  <a:schemeClr val="tx1"/>
                </a:solidFill>
                <a:latin typeface="+mn-lt"/>
              </a:rPr>
              <a:t> NBIM and </a:t>
            </a:r>
            <a:r>
              <a:rPr lang="nb-NO" sz="2000" b="0" dirty="0" err="1">
                <a:solidFill>
                  <a:schemeClr val="tx1"/>
                </a:solidFill>
                <a:latin typeface="+mn-lt"/>
              </a:rPr>
              <a:t>how</a:t>
            </a:r>
            <a:r>
              <a:rPr lang="nb-NO" sz="2000" b="0" dirty="0">
                <a:solidFill>
                  <a:schemeClr val="tx1"/>
                </a:solidFill>
                <a:latin typeface="+mn-lt"/>
              </a:rPr>
              <a:t> </a:t>
            </a:r>
            <a:r>
              <a:rPr lang="nb-NO" sz="2000" b="0" dirty="0" err="1">
                <a:solidFill>
                  <a:schemeClr val="tx1"/>
                </a:solidFill>
                <a:latin typeface="+mn-lt"/>
              </a:rPr>
              <a:t>they</a:t>
            </a:r>
            <a:r>
              <a:rPr lang="nb-NO" sz="2000" b="0" dirty="0">
                <a:solidFill>
                  <a:schemeClr val="tx1"/>
                </a:solidFill>
                <a:latin typeface="+mn-lt"/>
              </a:rPr>
              <a:t> </a:t>
            </a:r>
            <a:r>
              <a:rPr lang="nb-NO" sz="2000" b="0" dirty="0" err="1">
                <a:solidFill>
                  <a:schemeClr val="tx1"/>
                </a:solidFill>
                <a:latin typeface="+mn-lt"/>
              </a:rPr>
              <a:t>work</a:t>
            </a:r>
            <a:endParaRPr lang="nb-NO" sz="2000" b="0" dirty="0">
              <a:solidFill>
                <a:schemeClr val="tx1"/>
              </a:solidFill>
              <a:latin typeface="+mn-lt"/>
            </a:endParaRPr>
          </a:p>
          <a:p>
            <a:endParaRPr lang="nb-NO" sz="2000" b="0" dirty="0">
              <a:solidFill>
                <a:schemeClr val="tx1"/>
              </a:solidFill>
              <a:latin typeface="+mn-lt"/>
            </a:endParaRPr>
          </a:p>
          <a:p>
            <a:r>
              <a:rPr lang="nb-NO" sz="2000" b="0" dirty="0" err="1">
                <a:solidFill>
                  <a:schemeClr val="tx1"/>
                </a:solidFill>
                <a:latin typeface="+mn-lt"/>
              </a:rPr>
              <a:t>Build</a:t>
            </a:r>
            <a:r>
              <a:rPr lang="nb-NO" sz="2000" b="0" dirty="0">
                <a:solidFill>
                  <a:schemeClr val="tx1"/>
                </a:solidFill>
                <a:latin typeface="+mn-lt"/>
              </a:rPr>
              <a:t> </a:t>
            </a:r>
            <a:r>
              <a:rPr lang="nb-NO" sz="2000" b="0" dirty="0" err="1">
                <a:solidFill>
                  <a:schemeClr val="tx1"/>
                </a:solidFill>
                <a:latin typeface="+mn-lt"/>
              </a:rPr>
              <a:t>the</a:t>
            </a:r>
            <a:r>
              <a:rPr lang="nb-NO" sz="2000" b="0" dirty="0">
                <a:solidFill>
                  <a:schemeClr val="tx1"/>
                </a:solidFill>
                <a:latin typeface="+mn-lt"/>
              </a:rPr>
              <a:t> argument </a:t>
            </a:r>
            <a:r>
              <a:rPr lang="nb-NO" sz="2000" b="0" dirty="0" err="1">
                <a:solidFill>
                  <a:schemeClr val="tx1"/>
                </a:solidFill>
                <a:latin typeface="+mn-lt"/>
              </a:rPr>
              <a:t>step</a:t>
            </a:r>
            <a:r>
              <a:rPr lang="nb-NO" sz="2000" b="0" dirty="0">
                <a:solidFill>
                  <a:schemeClr val="tx1"/>
                </a:solidFill>
                <a:latin typeface="+mn-lt"/>
              </a:rPr>
              <a:t> by </a:t>
            </a:r>
            <a:r>
              <a:rPr lang="nb-NO" sz="2000" b="0" dirty="0" err="1">
                <a:solidFill>
                  <a:schemeClr val="tx1"/>
                </a:solidFill>
                <a:latin typeface="+mn-lt"/>
              </a:rPr>
              <a:t>step</a:t>
            </a:r>
            <a:r>
              <a:rPr lang="nb-NO" sz="2000" b="0" dirty="0">
                <a:solidFill>
                  <a:schemeClr val="tx1"/>
                </a:solidFill>
                <a:latin typeface="+mn-lt"/>
              </a:rPr>
              <a:t>, </a:t>
            </a:r>
            <a:r>
              <a:rPr lang="nb-NO" sz="2000" b="0" dirty="0" err="1">
                <a:solidFill>
                  <a:schemeClr val="tx1"/>
                </a:solidFill>
                <a:latin typeface="+mn-lt"/>
              </a:rPr>
              <a:t>based</a:t>
            </a:r>
            <a:r>
              <a:rPr lang="nb-NO" sz="2000" b="0" dirty="0">
                <a:solidFill>
                  <a:schemeClr val="tx1"/>
                </a:solidFill>
                <a:latin typeface="+mn-lt"/>
              </a:rPr>
              <a:t> </a:t>
            </a:r>
            <a:r>
              <a:rPr lang="nb-NO" sz="2000" b="0" dirty="0" err="1">
                <a:solidFill>
                  <a:schemeClr val="tx1"/>
                </a:solidFill>
                <a:latin typeface="+mn-lt"/>
              </a:rPr>
              <a:t>on</a:t>
            </a:r>
            <a:r>
              <a:rPr lang="nb-NO" sz="2000" b="0" dirty="0">
                <a:solidFill>
                  <a:schemeClr val="tx1"/>
                </a:solidFill>
                <a:latin typeface="+mn-lt"/>
              </a:rPr>
              <a:t> hard </a:t>
            </a:r>
            <a:r>
              <a:rPr lang="nb-NO" sz="2000" b="0" dirty="0" err="1">
                <a:solidFill>
                  <a:schemeClr val="tx1"/>
                </a:solidFill>
                <a:latin typeface="+mn-lt"/>
              </a:rPr>
              <a:t>evidence</a:t>
            </a:r>
            <a:r>
              <a:rPr lang="nb-NO" sz="2000" b="0" dirty="0">
                <a:solidFill>
                  <a:schemeClr val="tx1"/>
                </a:solidFill>
                <a:latin typeface="+mn-lt"/>
              </a:rPr>
              <a:t> and </a:t>
            </a:r>
            <a:r>
              <a:rPr lang="nb-NO" sz="2000" b="0" dirty="0" err="1">
                <a:solidFill>
                  <a:schemeClr val="tx1"/>
                </a:solidFill>
                <a:latin typeface="+mn-lt"/>
              </a:rPr>
              <a:t>undeniable</a:t>
            </a:r>
            <a:r>
              <a:rPr lang="nb-NO" sz="2000" b="0" dirty="0">
                <a:solidFill>
                  <a:schemeClr val="tx1"/>
                </a:solidFill>
                <a:latin typeface="+mn-lt"/>
              </a:rPr>
              <a:t> </a:t>
            </a:r>
            <a:r>
              <a:rPr lang="nb-NO" sz="2000" b="0" dirty="0" err="1">
                <a:solidFill>
                  <a:schemeClr val="tx1"/>
                </a:solidFill>
                <a:latin typeface="+mn-lt"/>
              </a:rPr>
              <a:t>facts</a:t>
            </a:r>
            <a:endParaRPr lang="nb-NO" sz="2000" b="0" dirty="0">
              <a:solidFill>
                <a:schemeClr val="tx1"/>
              </a:solidFill>
              <a:latin typeface="+mn-lt"/>
            </a:endParaRPr>
          </a:p>
          <a:p>
            <a:endParaRPr lang="nb-NO" dirty="0"/>
          </a:p>
        </p:txBody>
      </p:sp>
      <p:pic>
        <p:nvPicPr>
          <p:cNvPr id="8" name="Picture 4" descr="Bilderesultat for how?">
            <a:extLst>
              <a:ext uri="{FF2B5EF4-FFF2-40B4-BE49-F238E27FC236}">
                <a16:creationId xmlns:a16="http://schemas.microsoft.com/office/drawing/2014/main" id="{47698C96-0FCF-443D-A403-916E4059CFA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1800" y="2049423"/>
            <a:ext cx="3997325" cy="26757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423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A644C-F29E-4B15-B7A8-77B97727A07A}"/>
              </a:ext>
            </a:extLst>
          </p:cNvPr>
          <p:cNvSpPr>
            <a:spLocks noGrp="1"/>
          </p:cNvSpPr>
          <p:nvPr>
            <p:ph type="title"/>
          </p:nvPr>
        </p:nvSpPr>
        <p:spPr/>
        <p:txBody>
          <a:bodyPr/>
          <a:lstStyle/>
          <a:p>
            <a:endParaRPr lang="nb-NO"/>
          </a:p>
        </p:txBody>
      </p:sp>
      <p:sp>
        <p:nvSpPr>
          <p:cNvPr id="4" name="Date Placeholder 3">
            <a:extLst>
              <a:ext uri="{FF2B5EF4-FFF2-40B4-BE49-F238E27FC236}">
                <a16:creationId xmlns:a16="http://schemas.microsoft.com/office/drawing/2014/main" id="{5E404A01-E7F5-4D59-87E2-97760EB114B7}"/>
              </a:ext>
            </a:extLst>
          </p:cNvPr>
          <p:cNvSpPr>
            <a:spLocks noGrp="1"/>
          </p:cNvSpPr>
          <p:nvPr>
            <p:ph type="dt" sz="half" idx="10"/>
          </p:nvPr>
        </p:nvSpPr>
        <p:spPr/>
        <p:txBody>
          <a:bodyPr/>
          <a:lstStyle/>
          <a:p>
            <a:r>
              <a:rPr lang="nb-NO"/>
              <a:t>17.06.19</a:t>
            </a:r>
            <a:endParaRPr lang="en-US" dirty="0"/>
          </a:p>
        </p:txBody>
      </p:sp>
      <p:sp>
        <p:nvSpPr>
          <p:cNvPr id="5" name="Footer Placeholder 4">
            <a:extLst>
              <a:ext uri="{FF2B5EF4-FFF2-40B4-BE49-F238E27FC236}">
                <a16:creationId xmlns:a16="http://schemas.microsoft.com/office/drawing/2014/main" id="{B00B5DF7-2248-4C36-A9F0-F9A5FF7C6D99}"/>
              </a:ext>
            </a:extLst>
          </p:cNvPr>
          <p:cNvSpPr>
            <a:spLocks noGrp="1"/>
          </p:cNvSpPr>
          <p:nvPr>
            <p:ph type="ftr" sz="quarter" idx="11"/>
          </p:nvPr>
        </p:nvSpPr>
        <p:spPr/>
        <p:txBody>
          <a:bodyPr/>
          <a:lstStyle/>
          <a:p>
            <a:r>
              <a:rPr lang="nb-NO"/>
              <a:t>Presentation FoHRC</a:t>
            </a:r>
            <a:endParaRPr lang="en-US"/>
          </a:p>
        </p:txBody>
      </p:sp>
      <p:sp>
        <p:nvSpPr>
          <p:cNvPr id="6" name="Text Placeholder 5">
            <a:extLst>
              <a:ext uri="{FF2B5EF4-FFF2-40B4-BE49-F238E27FC236}">
                <a16:creationId xmlns:a16="http://schemas.microsoft.com/office/drawing/2014/main" id="{5BFFF5E2-9421-4490-B59B-ACA32AAFA00A}"/>
              </a:ext>
            </a:extLst>
          </p:cNvPr>
          <p:cNvSpPr>
            <a:spLocks noGrp="1"/>
          </p:cNvSpPr>
          <p:nvPr>
            <p:ph type="body" sz="quarter" idx="13"/>
          </p:nvPr>
        </p:nvSpPr>
        <p:spPr/>
        <p:txBody>
          <a:bodyPr>
            <a:normAutofit lnSpcReduction="10000"/>
          </a:bodyPr>
          <a:lstStyle/>
          <a:p>
            <a:endParaRPr lang="nb-NO"/>
          </a:p>
        </p:txBody>
      </p:sp>
      <p:sp>
        <p:nvSpPr>
          <p:cNvPr id="7" name="Content Placeholder 6">
            <a:extLst>
              <a:ext uri="{FF2B5EF4-FFF2-40B4-BE49-F238E27FC236}">
                <a16:creationId xmlns:a16="http://schemas.microsoft.com/office/drawing/2014/main" id="{C28B3B1B-3801-4EC1-8680-482899C9B92D}"/>
              </a:ext>
            </a:extLst>
          </p:cNvPr>
          <p:cNvSpPr>
            <a:spLocks noGrp="1"/>
          </p:cNvSpPr>
          <p:nvPr>
            <p:ph idx="14"/>
          </p:nvPr>
        </p:nvSpPr>
        <p:spPr/>
        <p:txBody>
          <a:bodyPr/>
          <a:lstStyle/>
          <a:p>
            <a:r>
              <a:rPr lang="en-US" sz="2000" b="0" dirty="0">
                <a:solidFill>
                  <a:schemeClr val="tx1"/>
                </a:solidFill>
                <a:latin typeface="+mn-lt"/>
              </a:rPr>
              <a:t>Divestment or active ownership?</a:t>
            </a:r>
          </a:p>
          <a:p>
            <a:endParaRPr lang="en-US" sz="2000" b="0" dirty="0">
              <a:solidFill>
                <a:schemeClr val="tx1"/>
              </a:solidFill>
              <a:latin typeface="+mn-lt"/>
            </a:endParaRPr>
          </a:p>
          <a:p>
            <a:r>
              <a:rPr lang="en-US" sz="2000" b="0" dirty="0">
                <a:solidFill>
                  <a:schemeClr val="tx1"/>
                </a:solidFill>
                <a:latin typeface="+mn-lt"/>
              </a:rPr>
              <a:t>The Council on Ethics or the NBIM?</a:t>
            </a:r>
          </a:p>
          <a:p>
            <a:endParaRPr lang="en-US" sz="2000" b="0" dirty="0">
              <a:solidFill>
                <a:schemeClr val="tx1"/>
              </a:solidFill>
              <a:latin typeface="+mn-lt"/>
            </a:endParaRPr>
          </a:p>
          <a:p>
            <a:r>
              <a:rPr lang="en-US" sz="2000" b="0" dirty="0">
                <a:solidFill>
                  <a:schemeClr val="tx1"/>
                </a:solidFill>
                <a:latin typeface="+mn-lt"/>
              </a:rPr>
              <a:t>Sector initiative or use of expectations document on children’s rights?</a:t>
            </a:r>
          </a:p>
          <a:p>
            <a:endParaRPr lang="en-US" sz="2000" b="0" dirty="0">
              <a:solidFill>
                <a:schemeClr val="tx1"/>
              </a:solidFill>
              <a:latin typeface="+mn-lt"/>
            </a:endParaRPr>
          </a:p>
          <a:p>
            <a:r>
              <a:rPr lang="en-US" sz="2000" b="0" dirty="0">
                <a:solidFill>
                  <a:schemeClr val="tx1"/>
                </a:solidFill>
                <a:latin typeface="+mn-lt"/>
              </a:rPr>
              <a:t>Popular mobilization or direct contact with NBIM?</a:t>
            </a:r>
          </a:p>
          <a:p>
            <a:endParaRPr lang="nb-NO" dirty="0"/>
          </a:p>
        </p:txBody>
      </p:sp>
      <p:sp>
        <p:nvSpPr>
          <p:cNvPr id="9" name="Content Placeholder 8">
            <a:extLst>
              <a:ext uri="{FF2B5EF4-FFF2-40B4-BE49-F238E27FC236}">
                <a16:creationId xmlns:a16="http://schemas.microsoft.com/office/drawing/2014/main" id="{DCBD1AE3-1C67-4511-A275-E84F29CD119C}"/>
              </a:ext>
            </a:extLst>
          </p:cNvPr>
          <p:cNvSpPr>
            <a:spLocks noGrp="1"/>
          </p:cNvSpPr>
          <p:nvPr>
            <p:ph idx="1"/>
          </p:nvPr>
        </p:nvSpPr>
        <p:spPr/>
        <p:txBody>
          <a:bodyPr/>
          <a:lstStyle/>
          <a:p>
            <a:endParaRPr lang="nb-NO" dirty="0"/>
          </a:p>
        </p:txBody>
      </p:sp>
      <p:pic>
        <p:nvPicPr>
          <p:cNvPr id="10" name="Picture 2" descr="A close up of a street sign hanging from a pole&#10;&#10;Description generated with very high confidence">
            <a:extLst>
              <a:ext uri="{FF2B5EF4-FFF2-40B4-BE49-F238E27FC236}">
                <a16:creationId xmlns:a16="http://schemas.microsoft.com/office/drawing/2014/main" id="{3E86CD19-E554-4B13-92BD-E32FD357C960}"/>
              </a:ext>
            </a:extLst>
          </p:cNvPr>
          <p:cNvPicPr>
            <a:picLocks noChangeAspect="1"/>
          </p:cNvPicPr>
          <p:nvPr/>
        </p:nvPicPr>
        <p:blipFill rotWithShape="1">
          <a:blip r:embed="rId2"/>
          <a:srcRect t="7248" b="17752"/>
          <a:stretch/>
        </p:blipFill>
        <p:spPr>
          <a:xfrm>
            <a:off x="559395" y="2476775"/>
            <a:ext cx="3741073" cy="2104353"/>
          </a:xfrm>
          <a:prstGeom prst="rect">
            <a:avLst/>
          </a:prstGeom>
          <a:effectLst/>
        </p:spPr>
      </p:pic>
    </p:spTree>
    <p:extLst>
      <p:ext uri="{BB962C8B-B14F-4D97-AF65-F5344CB8AC3E}">
        <p14:creationId xmlns:p14="http://schemas.microsoft.com/office/powerpoint/2010/main" val="540566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9DF2B6-4425-43BB-B57D-1874C44737CA}"/>
              </a:ext>
            </a:extLst>
          </p:cNvPr>
          <p:cNvSpPr>
            <a:spLocks noGrp="1"/>
          </p:cNvSpPr>
          <p:nvPr>
            <p:ph type="dt" sz="half" idx="10"/>
          </p:nvPr>
        </p:nvSpPr>
        <p:spPr/>
        <p:txBody>
          <a:bodyPr/>
          <a:lstStyle/>
          <a:p>
            <a:r>
              <a:rPr lang="nb-NO"/>
              <a:t>17.06.19</a:t>
            </a:r>
            <a:endParaRPr lang="en-US" dirty="0"/>
          </a:p>
        </p:txBody>
      </p:sp>
      <p:sp>
        <p:nvSpPr>
          <p:cNvPr id="3" name="Footer Placeholder 2">
            <a:extLst>
              <a:ext uri="{FF2B5EF4-FFF2-40B4-BE49-F238E27FC236}">
                <a16:creationId xmlns:a16="http://schemas.microsoft.com/office/drawing/2014/main" id="{F7420D28-0CBF-4C68-8ED9-AA89E3CE061A}"/>
              </a:ext>
            </a:extLst>
          </p:cNvPr>
          <p:cNvSpPr>
            <a:spLocks noGrp="1"/>
          </p:cNvSpPr>
          <p:nvPr>
            <p:ph type="ftr" sz="quarter" idx="11"/>
          </p:nvPr>
        </p:nvSpPr>
        <p:spPr/>
        <p:txBody>
          <a:bodyPr/>
          <a:lstStyle/>
          <a:p>
            <a:r>
              <a:rPr lang="nb-NO"/>
              <a:t>Presentation FoHRC</a:t>
            </a:r>
            <a:endParaRPr lang="en-US"/>
          </a:p>
        </p:txBody>
      </p:sp>
      <p:pic>
        <p:nvPicPr>
          <p:cNvPr id="5" name="Picture 4">
            <a:extLst>
              <a:ext uri="{FF2B5EF4-FFF2-40B4-BE49-F238E27FC236}">
                <a16:creationId xmlns:a16="http://schemas.microsoft.com/office/drawing/2014/main" id="{53CB80F4-636B-45C2-BC55-F66129C6537F}"/>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r="19921" b="-1"/>
          <a:stretch/>
        </p:blipFill>
        <p:spPr>
          <a:xfrm rot="5400000">
            <a:off x="1688845" y="587519"/>
            <a:ext cx="5766310" cy="5400600"/>
          </a:xfrm>
          <a:prstGeom prst="rect">
            <a:avLst/>
          </a:prstGeom>
        </p:spPr>
      </p:pic>
      <p:sp>
        <p:nvSpPr>
          <p:cNvPr id="6" name="TextBox 5">
            <a:extLst>
              <a:ext uri="{FF2B5EF4-FFF2-40B4-BE49-F238E27FC236}">
                <a16:creationId xmlns:a16="http://schemas.microsoft.com/office/drawing/2014/main" id="{C9934C87-7FAC-4352-A8C7-FA347A620C51}"/>
              </a:ext>
            </a:extLst>
          </p:cNvPr>
          <p:cNvSpPr txBox="1"/>
          <p:nvPr/>
        </p:nvSpPr>
        <p:spPr>
          <a:xfrm>
            <a:off x="2627784" y="1196752"/>
            <a:ext cx="4644516" cy="1846659"/>
          </a:xfrm>
          <a:prstGeom prst="rect">
            <a:avLst/>
          </a:prstGeom>
          <a:noFill/>
        </p:spPr>
        <p:txBody>
          <a:bodyPr wrap="square" lIns="0" tIns="0" rIns="0" bIns="0" rtlCol="0">
            <a:spAutoFit/>
          </a:bodyPr>
          <a:lstStyle/>
          <a:p>
            <a:r>
              <a:rPr lang="nb-NO" sz="6000" dirty="0" err="1">
                <a:solidFill>
                  <a:schemeClr val="bg1"/>
                </a:solidFill>
                <a:latin typeface="Gill Sans Infant Std"/>
                <a:cs typeface="Gill Sans Infant Std"/>
              </a:rPr>
              <a:t>Cambodia</a:t>
            </a:r>
            <a:r>
              <a:rPr lang="nb-NO" sz="6000" dirty="0">
                <a:solidFill>
                  <a:schemeClr val="bg1"/>
                </a:solidFill>
                <a:latin typeface="Gill Sans Infant Std"/>
                <a:cs typeface="Gill Sans Infant Std"/>
              </a:rPr>
              <a:t> </a:t>
            </a:r>
            <a:r>
              <a:rPr lang="nb-NO" sz="6000" dirty="0" err="1">
                <a:solidFill>
                  <a:schemeClr val="bg1"/>
                </a:solidFill>
                <a:latin typeface="Gill Sans Infant Std"/>
                <a:cs typeface="Gill Sans Infant Std"/>
              </a:rPr>
              <a:t>January</a:t>
            </a:r>
            <a:r>
              <a:rPr lang="nb-NO" sz="6000" dirty="0">
                <a:solidFill>
                  <a:schemeClr val="bg1"/>
                </a:solidFill>
                <a:latin typeface="Gill Sans Infant Std"/>
                <a:cs typeface="Gill Sans Infant Std"/>
              </a:rPr>
              <a:t> 2018</a:t>
            </a:r>
          </a:p>
        </p:txBody>
      </p:sp>
    </p:spTree>
    <p:extLst>
      <p:ext uri="{BB962C8B-B14F-4D97-AF65-F5344CB8AC3E}">
        <p14:creationId xmlns:p14="http://schemas.microsoft.com/office/powerpoint/2010/main" val="13386342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691C5C4-87E6-467D-BB56-E2DE483C5672}"/>
              </a:ext>
            </a:extLst>
          </p:cNvPr>
          <p:cNvPicPr>
            <a:picLocks noChangeAspect="1"/>
          </p:cNvPicPr>
          <p:nvPr/>
        </p:nvPicPr>
        <p:blipFill rotWithShape="1">
          <a:blip r:embed="rId3">
            <a:extLst>
              <a:ext uri="{28A0092B-C50C-407E-A947-70E740481C1C}">
                <a14:useLocalDpi xmlns:a14="http://schemas.microsoft.com/office/drawing/2010/main" val="0"/>
              </a:ext>
            </a:extLst>
          </a:blip>
          <a:srcRect l="22084" r="17137" b="-2"/>
          <a:stretch/>
        </p:blipFill>
        <p:spPr>
          <a:xfrm>
            <a:off x="241300" y="1098549"/>
            <a:ext cx="2832769" cy="4660900"/>
          </a:xfrm>
          <a:prstGeom prst="rect">
            <a:avLst/>
          </a:prstGeom>
        </p:spPr>
      </p:pic>
      <p:pic>
        <p:nvPicPr>
          <p:cNvPr id="10" name="Picture 9">
            <a:extLst>
              <a:ext uri="{FF2B5EF4-FFF2-40B4-BE49-F238E27FC236}">
                <a16:creationId xmlns:a16="http://schemas.microsoft.com/office/drawing/2014/main" id="{28E56802-4A00-4033-9CA8-64BEA5CD5802}"/>
              </a:ext>
            </a:extLst>
          </p:cNvPr>
          <p:cNvPicPr>
            <a:picLocks noChangeAspect="1"/>
          </p:cNvPicPr>
          <p:nvPr/>
        </p:nvPicPr>
        <p:blipFill rotWithShape="1">
          <a:blip r:embed="rId4">
            <a:extLst>
              <a:ext uri="{28A0092B-C50C-407E-A947-70E740481C1C}">
                <a14:useLocalDpi xmlns:a14="http://schemas.microsoft.com/office/drawing/2010/main" val="0"/>
              </a:ext>
            </a:extLst>
          </a:blip>
          <a:srcRect l="17199" r="48198" b="-1"/>
          <a:stretch/>
        </p:blipFill>
        <p:spPr>
          <a:xfrm>
            <a:off x="3138404" y="1098549"/>
            <a:ext cx="2867193" cy="4660900"/>
          </a:xfrm>
          <a:prstGeom prst="rect">
            <a:avLst/>
          </a:prstGeom>
        </p:spPr>
      </p:pic>
      <p:pic>
        <p:nvPicPr>
          <p:cNvPr id="12" name="Picture 11">
            <a:extLst>
              <a:ext uri="{FF2B5EF4-FFF2-40B4-BE49-F238E27FC236}">
                <a16:creationId xmlns:a16="http://schemas.microsoft.com/office/drawing/2014/main" id="{9D2C9CC8-F849-4717-B180-57F9490528B2}"/>
              </a:ext>
            </a:extLst>
          </p:cNvPr>
          <p:cNvPicPr>
            <a:picLocks noChangeAspect="1"/>
          </p:cNvPicPr>
          <p:nvPr/>
        </p:nvPicPr>
        <p:blipFill rotWithShape="1">
          <a:blip r:embed="rId5">
            <a:extLst>
              <a:ext uri="{28A0092B-C50C-407E-A947-70E740481C1C}">
                <a14:useLocalDpi xmlns:a14="http://schemas.microsoft.com/office/drawing/2010/main" val="0"/>
              </a:ext>
            </a:extLst>
          </a:blip>
          <a:srcRect t="11591" r="-2" b="7251"/>
          <a:stretch/>
        </p:blipFill>
        <p:spPr>
          <a:xfrm rot="5400000">
            <a:off x="5153778" y="2010526"/>
            <a:ext cx="4660900" cy="2836946"/>
          </a:xfrm>
          <a:prstGeom prst="rect">
            <a:avLst/>
          </a:prstGeom>
        </p:spPr>
      </p:pic>
      <p:sp>
        <p:nvSpPr>
          <p:cNvPr id="3" name="Footer Placeholder 2">
            <a:extLst>
              <a:ext uri="{FF2B5EF4-FFF2-40B4-BE49-F238E27FC236}">
                <a16:creationId xmlns:a16="http://schemas.microsoft.com/office/drawing/2014/main" id="{9F7B2B96-4AD6-4984-81B7-887AA8310D64}"/>
              </a:ext>
            </a:extLst>
          </p:cNvPr>
          <p:cNvSpPr>
            <a:spLocks noGrp="1"/>
          </p:cNvSpPr>
          <p:nvPr>
            <p:ph type="ftr" sz="quarter" idx="11"/>
          </p:nvPr>
        </p:nvSpPr>
        <p:spPr/>
        <p:txBody>
          <a:bodyPr/>
          <a:lstStyle/>
          <a:p>
            <a:r>
              <a:rPr lang="nb-NO" dirty="0"/>
              <a:t>Presentation </a:t>
            </a:r>
            <a:r>
              <a:rPr lang="nb-NO" dirty="0" err="1"/>
              <a:t>FoHRC</a:t>
            </a:r>
            <a:endParaRPr lang="en-US" dirty="0"/>
          </a:p>
        </p:txBody>
      </p:sp>
      <p:sp>
        <p:nvSpPr>
          <p:cNvPr id="5" name="Rectangle 4">
            <a:extLst>
              <a:ext uri="{FF2B5EF4-FFF2-40B4-BE49-F238E27FC236}">
                <a16:creationId xmlns:a16="http://schemas.microsoft.com/office/drawing/2014/main" id="{22C4845D-95A7-47A1-BC9F-7675FE8704B0}"/>
              </a:ext>
            </a:extLst>
          </p:cNvPr>
          <p:cNvSpPr/>
          <p:nvPr/>
        </p:nvSpPr>
        <p:spPr>
          <a:xfrm>
            <a:off x="4450813" y="3244334"/>
            <a:ext cx="306494" cy="369332"/>
          </a:xfrm>
          <a:prstGeom prst="rect">
            <a:avLst/>
          </a:prstGeom>
        </p:spPr>
        <p:txBody>
          <a:bodyPr wrap="none">
            <a:spAutoFit/>
          </a:bodyPr>
          <a:lstStyle/>
          <a:p>
            <a:r>
              <a:rPr lang="nb-NO" dirty="0">
                <a:solidFill>
                  <a:srgbClr val="000000"/>
                </a:solidFill>
                <a:latin typeface="Times New Roman" panose="02020603050405020304" pitchFamily="18" charset="0"/>
              </a:rPr>
              <a:t> </a:t>
            </a:r>
            <a:r>
              <a:rPr lang="nb-NO" dirty="0"/>
              <a:t> </a:t>
            </a:r>
          </a:p>
        </p:txBody>
      </p:sp>
      <p:sp>
        <p:nvSpPr>
          <p:cNvPr id="6" name="Rectangle 5">
            <a:extLst>
              <a:ext uri="{FF2B5EF4-FFF2-40B4-BE49-F238E27FC236}">
                <a16:creationId xmlns:a16="http://schemas.microsoft.com/office/drawing/2014/main" id="{6049281F-8881-4639-96F9-F12AD4B5EC5F}"/>
              </a:ext>
            </a:extLst>
          </p:cNvPr>
          <p:cNvSpPr/>
          <p:nvPr/>
        </p:nvSpPr>
        <p:spPr>
          <a:xfrm>
            <a:off x="4450813" y="3244334"/>
            <a:ext cx="242374" cy="369332"/>
          </a:xfrm>
          <a:prstGeom prst="rect">
            <a:avLst/>
          </a:prstGeom>
        </p:spPr>
        <p:txBody>
          <a:bodyPr wrap="none">
            <a:spAutoFit/>
          </a:bodyPr>
          <a:lstStyle/>
          <a:p>
            <a:r>
              <a:rPr lang="nb-NO" dirty="0">
                <a:solidFill>
                  <a:srgbClr val="000000"/>
                </a:solidFill>
                <a:latin typeface="Times New Roman" panose="02020603050405020304" pitchFamily="18" charset="0"/>
              </a:rPr>
              <a:t> </a:t>
            </a:r>
            <a:endParaRPr lang="nb-NO" dirty="0"/>
          </a:p>
        </p:txBody>
      </p:sp>
      <p:sp>
        <p:nvSpPr>
          <p:cNvPr id="7" name="Date Placeholder 6">
            <a:extLst>
              <a:ext uri="{FF2B5EF4-FFF2-40B4-BE49-F238E27FC236}">
                <a16:creationId xmlns:a16="http://schemas.microsoft.com/office/drawing/2014/main" id="{3DE377F9-F5D2-43C5-BCF6-B5FBD2B9F268}"/>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370720809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AA2E6D-FB2C-4D81-AC4E-53C98B601D3E}"/>
              </a:ext>
            </a:extLst>
          </p:cNvPr>
          <p:cNvSpPr>
            <a:spLocks noGrp="1"/>
          </p:cNvSpPr>
          <p:nvPr>
            <p:ph type="dt" sz="half" idx="10"/>
          </p:nvPr>
        </p:nvSpPr>
        <p:spPr/>
        <p:txBody>
          <a:bodyPr/>
          <a:lstStyle/>
          <a:p>
            <a:r>
              <a:rPr lang="nb-NO"/>
              <a:t>17.06.19</a:t>
            </a:r>
            <a:endParaRPr lang="en-US" dirty="0"/>
          </a:p>
        </p:txBody>
      </p:sp>
      <p:sp>
        <p:nvSpPr>
          <p:cNvPr id="3" name="Footer Placeholder 2">
            <a:extLst>
              <a:ext uri="{FF2B5EF4-FFF2-40B4-BE49-F238E27FC236}">
                <a16:creationId xmlns:a16="http://schemas.microsoft.com/office/drawing/2014/main" id="{1A0F2D51-D077-4125-990A-301840FE412A}"/>
              </a:ext>
            </a:extLst>
          </p:cNvPr>
          <p:cNvSpPr>
            <a:spLocks noGrp="1"/>
          </p:cNvSpPr>
          <p:nvPr>
            <p:ph type="ftr" sz="quarter" idx="11"/>
          </p:nvPr>
        </p:nvSpPr>
        <p:spPr/>
        <p:txBody>
          <a:bodyPr/>
          <a:lstStyle/>
          <a:p>
            <a:r>
              <a:rPr lang="nb-NO"/>
              <a:t>Presentation FoHRC</a:t>
            </a:r>
            <a:endParaRPr lang="en-US" dirty="0"/>
          </a:p>
        </p:txBody>
      </p:sp>
      <p:pic>
        <p:nvPicPr>
          <p:cNvPr id="7" name="Picture 6">
            <a:extLst>
              <a:ext uri="{FF2B5EF4-FFF2-40B4-BE49-F238E27FC236}">
                <a16:creationId xmlns:a16="http://schemas.microsoft.com/office/drawing/2014/main" id="{F0FE2D68-12B0-48F2-AAE8-224AC4483D38}"/>
              </a:ext>
            </a:extLst>
          </p:cNvPr>
          <p:cNvPicPr>
            <a:picLocks noChangeAspect="1"/>
          </p:cNvPicPr>
          <p:nvPr/>
        </p:nvPicPr>
        <p:blipFill>
          <a:blip r:embed="rId2"/>
          <a:stretch>
            <a:fillRect/>
          </a:stretch>
        </p:blipFill>
        <p:spPr>
          <a:xfrm>
            <a:off x="0" y="0"/>
            <a:ext cx="9144000" cy="5972389"/>
          </a:xfrm>
          <a:prstGeom prst="rect">
            <a:avLst/>
          </a:prstGeom>
        </p:spPr>
      </p:pic>
    </p:spTree>
    <p:extLst>
      <p:ext uri="{BB962C8B-B14F-4D97-AF65-F5344CB8AC3E}">
        <p14:creationId xmlns:p14="http://schemas.microsoft.com/office/powerpoint/2010/main" val="10094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789D67-F893-4A89-833B-439CE581F9B0}"/>
              </a:ext>
            </a:extLst>
          </p:cNvPr>
          <p:cNvSpPr>
            <a:spLocks noGrp="1"/>
          </p:cNvSpPr>
          <p:nvPr>
            <p:ph type="ftr" sz="quarter" idx="11"/>
          </p:nvPr>
        </p:nvSpPr>
        <p:spPr/>
        <p:txBody>
          <a:bodyPr/>
          <a:lstStyle/>
          <a:p>
            <a:r>
              <a:rPr lang="nb-NO" dirty="0"/>
              <a:t>Presentation </a:t>
            </a:r>
            <a:r>
              <a:rPr lang="nb-NO" dirty="0" err="1"/>
              <a:t>FoHRC</a:t>
            </a:r>
            <a:endParaRPr lang="en-US" dirty="0"/>
          </a:p>
        </p:txBody>
      </p:sp>
      <p:sp>
        <p:nvSpPr>
          <p:cNvPr id="5" name="Title 4">
            <a:extLst>
              <a:ext uri="{FF2B5EF4-FFF2-40B4-BE49-F238E27FC236}">
                <a16:creationId xmlns:a16="http://schemas.microsoft.com/office/drawing/2014/main" id="{840C4A68-66EA-4830-A31A-8F0646F5F897}"/>
              </a:ext>
            </a:extLst>
          </p:cNvPr>
          <p:cNvSpPr>
            <a:spLocks noGrp="1"/>
          </p:cNvSpPr>
          <p:nvPr>
            <p:ph type="title"/>
          </p:nvPr>
        </p:nvSpPr>
        <p:spPr/>
        <p:txBody>
          <a:bodyPr/>
          <a:lstStyle/>
          <a:p>
            <a:r>
              <a:rPr lang="nb-NO" dirty="0"/>
              <a:t>Public </a:t>
            </a:r>
            <a:r>
              <a:rPr lang="nb-NO" dirty="0" err="1"/>
              <a:t>mobilization</a:t>
            </a:r>
            <a:endParaRPr lang="nb-NO" dirty="0"/>
          </a:p>
        </p:txBody>
      </p:sp>
      <p:pic>
        <p:nvPicPr>
          <p:cNvPr id="9" name="Picture Placeholder 8">
            <a:extLst>
              <a:ext uri="{FF2B5EF4-FFF2-40B4-BE49-F238E27FC236}">
                <a16:creationId xmlns:a16="http://schemas.microsoft.com/office/drawing/2014/main" id="{93B682CC-67CC-45E9-8844-A7CD6410DF15}"/>
              </a:ext>
            </a:extLst>
          </p:cNvPr>
          <p:cNvPicPr>
            <a:picLocks noGrp="1" noChangeAspect="1"/>
          </p:cNvPicPr>
          <p:nvPr>
            <p:ph type="pic" sz="quarter" idx="13"/>
          </p:nvPr>
        </p:nvPicPr>
        <p:blipFill>
          <a:blip r:embed="rId3"/>
          <a:srcRect t="19000" b="19000"/>
          <a:stretch>
            <a:fillRect/>
          </a:stretch>
        </p:blipFill>
        <p:spPr>
          <a:xfrm>
            <a:off x="479278" y="2052837"/>
            <a:ext cx="4416262" cy="2055241"/>
          </a:xfrm>
          <a:prstGeom prst="rect">
            <a:avLst/>
          </a:prstGeom>
        </p:spPr>
      </p:pic>
      <p:pic>
        <p:nvPicPr>
          <p:cNvPr id="7" name="Picture 6">
            <a:extLst>
              <a:ext uri="{FF2B5EF4-FFF2-40B4-BE49-F238E27FC236}">
                <a16:creationId xmlns:a16="http://schemas.microsoft.com/office/drawing/2014/main" id="{9F874ECB-EC6E-4C6D-B20C-0570DC476DA7}"/>
              </a:ext>
            </a:extLst>
          </p:cNvPr>
          <p:cNvPicPr>
            <a:picLocks noChangeAspect="1"/>
          </p:cNvPicPr>
          <p:nvPr/>
        </p:nvPicPr>
        <p:blipFill>
          <a:blip r:embed="rId4"/>
          <a:stretch>
            <a:fillRect/>
          </a:stretch>
        </p:blipFill>
        <p:spPr>
          <a:xfrm>
            <a:off x="1446819" y="3714153"/>
            <a:ext cx="3642822" cy="2357552"/>
          </a:xfrm>
          <a:prstGeom prst="rect">
            <a:avLst/>
          </a:prstGeom>
        </p:spPr>
      </p:pic>
      <p:pic>
        <p:nvPicPr>
          <p:cNvPr id="8" name="Picture 7">
            <a:extLst>
              <a:ext uri="{FF2B5EF4-FFF2-40B4-BE49-F238E27FC236}">
                <a16:creationId xmlns:a16="http://schemas.microsoft.com/office/drawing/2014/main" id="{F24DD74C-B001-4959-9B70-76FFF72BA27C}"/>
              </a:ext>
            </a:extLst>
          </p:cNvPr>
          <p:cNvPicPr>
            <a:picLocks noChangeAspect="1"/>
          </p:cNvPicPr>
          <p:nvPr/>
        </p:nvPicPr>
        <p:blipFill>
          <a:blip r:embed="rId5"/>
          <a:stretch>
            <a:fillRect/>
          </a:stretch>
        </p:blipFill>
        <p:spPr>
          <a:xfrm>
            <a:off x="5674627" y="413983"/>
            <a:ext cx="2447909" cy="3277709"/>
          </a:xfrm>
          <a:prstGeom prst="rect">
            <a:avLst/>
          </a:prstGeom>
        </p:spPr>
      </p:pic>
      <p:pic>
        <p:nvPicPr>
          <p:cNvPr id="10" name="Picture 9">
            <a:extLst>
              <a:ext uri="{FF2B5EF4-FFF2-40B4-BE49-F238E27FC236}">
                <a16:creationId xmlns:a16="http://schemas.microsoft.com/office/drawing/2014/main" id="{CC398566-5B3D-4AD5-8A32-D8927C299033}"/>
              </a:ext>
            </a:extLst>
          </p:cNvPr>
          <p:cNvPicPr>
            <a:picLocks noChangeAspect="1"/>
          </p:cNvPicPr>
          <p:nvPr/>
        </p:nvPicPr>
        <p:blipFill>
          <a:blip r:embed="rId6"/>
          <a:stretch>
            <a:fillRect/>
          </a:stretch>
        </p:blipFill>
        <p:spPr>
          <a:xfrm>
            <a:off x="5665254" y="3794839"/>
            <a:ext cx="2365056" cy="2178718"/>
          </a:xfrm>
          <a:prstGeom prst="rect">
            <a:avLst/>
          </a:prstGeom>
        </p:spPr>
      </p:pic>
      <p:pic>
        <p:nvPicPr>
          <p:cNvPr id="11" name="Picture 10">
            <a:extLst>
              <a:ext uri="{FF2B5EF4-FFF2-40B4-BE49-F238E27FC236}">
                <a16:creationId xmlns:a16="http://schemas.microsoft.com/office/drawing/2014/main" id="{F1A1BA65-43AC-47B8-AB79-F77F968B5A28}"/>
              </a:ext>
            </a:extLst>
          </p:cNvPr>
          <p:cNvPicPr>
            <a:picLocks noChangeAspect="1"/>
          </p:cNvPicPr>
          <p:nvPr/>
        </p:nvPicPr>
        <p:blipFill>
          <a:blip r:embed="rId7"/>
          <a:stretch>
            <a:fillRect/>
          </a:stretch>
        </p:blipFill>
        <p:spPr>
          <a:xfrm>
            <a:off x="298800" y="1089057"/>
            <a:ext cx="4772025" cy="866775"/>
          </a:xfrm>
          <a:prstGeom prst="rect">
            <a:avLst/>
          </a:prstGeom>
        </p:spPr>
      </p:pic>
      <p:sp>
        <p:nvSpPr>
          <p:cNvPr id="6" name="Date Placeholder 5">
            <a:extLst>
              <a:ext uri="{FF2B5EF4-FFF2-40B4-BE49-F238E27FC236}">
                <a16:creationId xmlns:a16="http://schemas.microsoft.com/office/drawing/2014/main" id="{11D389B2-EB32-4C49-8F63-C39CD5618FD1}"/>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2557684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C55BC54-94BF-469F-A836-B688BF909DBE}"/>
              </a:ext>
            </a:extLst>
          </p:cNvPr>
          <p:cNvSpPr>
            <a:spLocks noGrp="1"/>
          </p:cNvSpPr>
          <p:nvPr>
            <p:ph type="ftr" sz="quarter" idx="11"/>
          </p:nvPr>
        </p:nvSpPr>
        <p:spPr/>
        <p:txBody>
          <a:bodyPr/>
          <a:lstStyle/>
          <a:p>
            <a:r>
              <a:rPr lang="nb-NO" dirty="0"/>
              <a:t>Presentation </a:t>
            </a:r>
            <a:r>
              <a:rPr lang="nb-NO" dirty="0" err="1"/>
              <a:t>FoHRC</a:t>
            </a:r>
            <a:endParaRPr lang="en-US" dirty="0"/>
          </a:p>
        </p:txBody>
      </p:sp>
      <p:pic>
        <p:nvPicPr>
          <p:cNvPr id="7" name="Picture 6">
            <a:extLst>
              <a:ext uri="{FF2B5EF4-FFF2-40B4-BE49-F238E27FC236}">
                <a16:creationId xmlns:a16="http://schemas.microsoft.com/office/drawing/2014/main" id="{ACB2A238-BABE-47E0-A180-8E0E7D1DC097}"/>
              </a:ext>
            </a:extLst>
          </p:cNvPr>
          <p:cNvPicPr>
            <a:picLocks noChangeAspect="1"/>
          </p:cNvPicPr>
          <p:nvPr/>
        </p:nvPicPr>
        <p:blipFill>
          <a:blip r:embed="rId3"/>
          <a:stretch>
            <a:fillRect/>
          </a:stretch>
        </p:blipFill>
        <p:spPr>
          <a:xfrm>
            <a:off x="1382707" y="260648"/>
            <a:ext cx="6408712" cy="5718642"/>
          </a:xfrm>
          <a:prstGeom prst="rect">
            <a:avLst/>
          </a:prstGeom>
        </p:spPr>
      </p:pic>
      <p:sp>
        <p:nvSpPr>
          <p:cNvPr id="5" name="Date Placeholder 4">
            <a:extLst>
              <a:ext uri="{FF2B5EF4-FFF2-40B4-BE49-F238E27FC236}">
                <a16:creationId xmlns:a16="http://schemas.microsoft.com/office/drawing/2014/main" id="{B15E442F-7BC7-4279-A1A5-ECA7B1F4FE87}"/>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19097175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5424895-94DC-4AEF-92D9-C3C59282A4FB}"/>
              </a:ext>
            </a:extLst>
          </p:cNvPr>
          <p:cNvSpPr>
            <a:spLocks noGrp="1"/>
          </p:cNvSpPr>
          <p:nvPr>
            <p:ph type="ftr" sz="quarter" idx="11"/>
          </p:nvPr>
        </p:nvSpPr>
        <p:spPr/>
        <p:txBody>
          <a:bodyPr/>
          <a:lstStyle/>
          <a:p>
            <a:r>
              <a:rPr lang="nb-NO" dirty="0"/>
              <a:t>Presentation </a:t>
            </a:r>
            <a:r>
              <a:rPr lang="nb-NO" dirty="0" err="1"/>
              <a:t>FoHRC</a:t>
            </a:r>
            <a:endParaRPr lang="en-US" dirty="0"/>
          </a:p>
        </p:txBody>
      </p:sp>
      <p:pic>
        <p:nvPicPr>
          <p:cNvPr id="5" name="Content Placeholder 7">
            <a:extLst>
              <a:ext uri="{FF2B5EF4-FFF2-40B4-BE49-F238E27FC236}">
                <a16:creationId xmlns:a16="http://schemas.microsoft.com/office/drawing/2014/main" id="{CBF7857C-8A30-4475-A89F-3C6A4D00A305}"/>
              </a:ext>
            </a:extLst>
          </p:cNvPr>
          <p:cNvPicPr>
            <a:picLocks noChangeAspect="1"/>
          </p:cNvPicPr>
          <p:nvPr/>
        </p:nvPicPr>
        <p:blipFill rotWithShape="1">
          <a:blip r:embed="rId2">
            <a:extLst>
              <a:ext uri="{28A0092B-C50C-407E-A947-70E740481C1C}">
                <a14:useLocalDpi xmlns:a14="http://schemas.microsoft.com/office/drawing/2010/main" val="0"/>
              </a:ext>
            </a:extLst>
          </a:blip>
          <a:srcRect l="20700" r="40985" b="-1"/>
          <a:stretch/>
        </p:blipFill>
        <p:spPr>
          <a:xfrm rot="5400000">
            <a:off x="2583273" y="-218713"/>
            <a:ext cx="4009671" cy="7848714"/>
          </a:xfrm>
          <a:prstGeom prst="rect">
            <a:avLst/>
          </a:prstGeom>
        </p:spPr>
      </p:pic>
      <p:sp>
        <p:nvSpPr>
          <p:cNvPr id="6" name="TextBox 5">
            <a:extLst>
              <a:ext uri="{FF2B5EF4-FFF2-40B4-BE49-F238E27FC236}">
                <a16:creationId xmlns:a16="http://schemas.microsoft.com/office/drawing/2014/main" id="{7FF2E426-5CFA-4A0D-8E1E-1E5C591A8C7D}"/>
              </a:ext>
            </a:extLst>
          </p:cNvPr>
          <p:cNvSpPr txBox="1"/>
          <p:nvPr/>
        </p:nvSpPr>
        <p:spPr>
          <a:xfrm>
            <a:off x="2400711" y="724047"/>
            <a:ext cx="6120680" cy="492443"/>
          </a:xfrm>
          <a:prstGeom prst="rect">
            <a:avLst/>
          </a:prstGeom>
          <a:noFill/>
        </p:spPr>
        <p:txBody>
          <a:bodyPr wrap="square" lIns="0" tIns="0" rIns="0" bIns="0" rtlCol="0">
            <a:spAutoFit/>
          </a:bodyPr>
          <a:lstStyle/>
          <a:p>
            <a:r>
              <a:rPr lang="nb-NO" sz="3200" dirty="0">
                <a:latin typeface="Gill Sans Infant Std"/>
                <a:cs typeface="Gill Sans Infant Std"/>
              </a:rPr>
              <a:t>First </a:t>
            </a:r>
            <a:r>
              <a:rPr lang="nb-NO" sz="3200" dirty="0" err="1">
                <a:latin typeface="Gill Sans Infant Std"/>
                <a:cs typeface="Gill Sans Infant Std"/>
              </a:rPr>
              <a:t>meeting</a:t>
            </a:r>
            <a:r>
              <a:rPr lang="nb-NO" sz="3200" dirty="0">
                <a:latin typeface="Gill Sans Infant Std"/>
                <a:cs typeface="Gill Sans Infant Std"/>
              </a:rPr>
              <a:t> </a:t>
            </a:r>
            <a:r>
              <a:rPr lang="nb-NO" sz="3200" dirty="0" err="1">
                <a:latin typeface="Gill Sans Infant Std"/>
                <a:cs typeface="Gill Sans Infant Std"/>
              </a:rPr>
              <a:t>with</a:t>
            </a:r>
            <a:r>
              <a:rPr lang="nb-NO" sz="3200" dirty="0">
                <a:latin typeface="Gill Sans Infant Std"/>
                <a:cs typeface="Gill Sans Infant Std"/>
              </a:rPr>
              <a:t> NBIM</a:t>
            </a:r>
          </a:p>
        </p:txBody>
      </p:sp>
      <p:sp>
        <p:nvSpPr>
          <p:cNvPr id="7" name="Date Placeholder 6">
            <a:extLst>
              <a:ext uri="{FF2B5EF4-FFF2-40B4-BE49-F238E27FC236}">
                <a16:creationId xmlns:a16="http://schemas.microsoft.com/office/drawing/2014/main" id="{644CB30C-FCFB-4EC0-B662-6FE1B3914EAE}"/>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2919003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24CB72A1-9D05-4A10-87BA-7C7CD6075203}"/>
              </a:ext>
            </a:extLst>
          </p:cNvPr>
          <p:cNvSpPr>
            <a:spLocks noGrp="1"/>
          </p:cNvSpPr>
          <p:nvPr>
            <p:ph idx="1"/>
          </p:nvPr>
        </p:nvSpPr>
        <p:spPr>
          <a:xfrm>
            <a:off x="431147" y="1600200"/>
            <a:ext cx="252421" cy="305910"/>
          </a:xfrm>
        </p:spPr>
        <p:txBody>
          <a:bodyPr/>
          <a:lstStyle/>
          <a:p>
            <a:endParaRPr lang="nb-NO" dirty="0"/>
          </a:p>
        </p:txBody>
      </p:sp>
      <p:sp>
        <p:nvSpPr>
          <p:cNvPr id="2" name="Title 1">
            <a:extLst>
              <a:ext uri="{FF2B5EF4-FFF2-40B4-BE49-F238E27FC236}">
                <a16:creationId xmlns:a16="http://schemas.microsoft.com/office/drawing/2014/main" id="{45C75997-B3C1-43C1-8D90-C2D74B61848E}"/>
              </a:ext>
            </a:extLst>
          </p:cNvPr>
          <p:cNvSpPr>
            <a:spLocks noGrp="1"/>
          </p:cNvSpPr>
          <p:nvPr>
            <p:ph type="title"/>
          </p:nvPr>
        </p:nvSpPr>
        <p:spPr/>
        <p:txBody>
          <a:bodyPr/>
          <a:lstStyle/>
          <a:p>
            <a:r>
              <a:rPr lang="nb-NO" dirty="0">
                <a:latin typeface="+mj-lt"/>
              </a:rPr>
              <a:t>NBIM </a:t>
            </a:r>
            <a:r>
              <a:rPr lang="nb-NO" dirty="0" err="1">
                <a:latin typeface="+mj-lt"/>
              </a:rPr>
              <a:t>February</a:t>
            </a:r>
            <a:r>
              <a:rPr lang="nb-NO" dirty="0">
                <a:latin typeface="+mj-lt"/>
              </a:rPr>
              <a:t> 2019</a:t>
            </a:r>
          </a:p>
        </p:txBody>
      </p:sp>
      <p:sp>
        <p:nvSpPr>
          <p:cNvPr id="4" name="Date Placeholder 3">
            <a:extLst>
              <a:ext uri="{FF2B5EF4-FFF2-40B4-BE49-F238E27FC236}">
                <a16:creationId xmlns:a16="http://schemas.microsoft.com/office/drawing/2014/main" id="{BA6FDC67-82EB-4D80-9102-EF0BCD637493}"/>
              </a:ext>
            </a:extLst>
          </p:cNvPr>
          <p:cNvSpPr>
            <a:spLocks noGrp="1"/>
          </p:cNvSpPr>
          <p:nvPr>
            <p:ph type="dt" sz="half" idx="10"/>
          </p:nvPr>
        </p:nvSpPr>
        <p:spPr/>
        <p:txBody>
          <a:bodyPr/>
          <a:lstStyle/>
          <a:p>
            <a:r>
              <a:rPr lang="nb-NO"/>
              <a:t>17.06.19</a:t>
            </a:r>
            <a:endParaRPr lang="en-US" dirty="0"/>
          </a:p>
        </p:txBody>
      </p:sp>
      <p:sp>
        <p:nvSpPr>
          <p:cNvPr id="5" name="Footer Placeholder 4">
            <a:extLst>
              <a:ext uri="{FF2B5EF4-FFF2-40B4-BE49-F238E27FC236}">
                <a16:creationId xmlns:a16="http://schemas.microsoft.com/office/drawing/2014/main" id="{FC0CD449-CBD1-484C-9D1B-C7E7D030998B}"/>
              </a:ext>
            </a:extLst>
          </p:cNvPr>
          <p:cNvSpPr>
            <a:spLocks noGrp="1"/>
          </p:cNvSpPr>
          <p:nvPr>
            <p:ph type="ftr" sz="quarter" idx="11"/>
          </p:nvPr>
        </p:nvSpPr>
        <p:spPr/>
        <p:txBody>
          <a:bodyPr/>
          <a:lstStyle/>
          <a:p>
            <a:r>
              <a:rPr lang="nb-NO"/>
              <a:t>Presentation FoHRC</a:t>
            </a:r>
            <a:endParaRPr lang="en-US"/>
          </a:p>
        </p:txBody>
      </p:sp>
      <p:sp>
        <p:nvSpPr>
          <p:cNvPr id="6" name="Text Placeholder 5">
            <a:extLst>
              <a:ext uri="{FF2B5EF4-FFF2-40B4-BE49-F238E27FC236}">
                <a16:creationId xmlns:a16="http://schemas.microsoft.com/office/drawing/2014/main" id="{303A8C73-A681-4B90-ADA3-46BBEB73F4B6}"/>
              </a:ext>
            </a:extLst>
          </p:cNvPr>
          <p:cNvSpPr>
            <a:spLocks noGrp="1"/>
          </p:cNvSpPr>
          <p:nvPr>
            <p:ph type="body" sz="quarter" idx="13"/>
          </p:nvPr>
        </p:nvSpPr>
        <p:spPr/>
        <p:txBody>
          <a:bodyPr>
            <a:normAutofit lnSpcReduction="10000"/>
          </a:bodyPr>
          <a:lstStyle/>
          <a:p>
            <a:endParaRPr lang="nb-NO"/>
          </a:p>
        </p:txBody>
      </p:sp>
      <p:sp>
        <p:nvSpPr>
          <p:cNvPr id="7" name="Content Placeholder 6">
            <a:extLst>
              <a:ext uri="{FF2B5EF4-FFF2-40B4-BE49-F238E27FC236}">
                <a16:creationId xmlns:a16="http://schemas.microsoft.com/office/drawing/2014/main" id="{D9FCD97D-87B5-4821-A201-C8F42E09516E}"/>
              </a:ext>
            </a:extLst>
          </p:cNvPr>
          <p:cNvSpPr>
            <a:spLocks noGrp="1"/>
          </p:cNvSpPr>
          <p:nvPr>
            <p:ph idx="14"/>
          </p:nvPr>
        </p:nvSpPr>
        <p:spPr>
          <a:xfrm>
            <a:off x="1099475" y="1906110"/>
            <a:ext cx="7231618" cy="4246290"/>
          </a:xfrm>
        </p:spPr>
        <p:txBody>
          <a:bodyPr/>
          <a:lstStyle/>
          <a:p>
            <a:r>
              <a:rPr lang="en-US" sz="2400" b="0" i="1" dirty="0">
                <a:solidFill>
                  <a:schemeClr val="tx1"/>
                </a:solidFill>
                <a:latin typeface="+mn-lt"/>
              </a:rPr>
              <a:t>“In 2018, we initiated a dialogue on responsible marketing with producers of breast-milk substitutes. The aim of the dialogue was to learn more about the companies’ policies for marketing these products, assessing the risks to children’s rights, and monitoring this in their value chains. Our expectations on children’s rights provide a basis for following up responsible marketing at portfolio companies. Breastfeeding is closely associated with child health and survival. Misleading marketing of breast-milk substitutes can pose a risk to children’s fundamental rights.” </a:t>
            </a:r>
          </a:p>
          <a:p>
            <a:r>
              <a:rPr lang="en-US" sz="1600" b="0" i="1" dirty="0">
                <a:solidFill>
                  <a:schemeClr val="tx1"/>
                </a:solidFill>
              </a:rPr>
              <a:t>								</a:t>
            </a:r>
            <a:endParaRPr lang="nb-NO" sz="2000" b="0" dirty="0">
              <a:solidFill>
                <a:schemeClr val="tx1"/>
              </a:solidFill>
            </a:endParaRPr>
          </a:p>
          <a:p>
            <a:endParaRPr lang="nb-NO" dirty="0"/>
          </a:p>
        </p:txBody>
      </p:sp>
    </p:spTree>
    <p:extLst>
      <p:ext uri="{BB962C8B-B14F-4D97-AF65-F5344CB8AC3E}">
        <p14:creationId xmlns:p14="http://schemas.microsoft.com/office/powerpoint/2010/main" val="1894829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B444E-0CCC-48DD-BF40-3F98052E0CD7}"/>
              </a:ext>
            </a:extLst>
          </p:cNvPr>
          <p:cNvSpPr>
            <a:spLocks noGrp="1"/>
          </p:cNvSpPr>
          <p:nvPr>
            <p:ph type="title"/>
          </p:nvPr>
        </p:nvSpPr>
        <p:spPr/>
        <p:txBody>
          <a:bodyPr>
            <a:normAutofit fontScale="90000"/>
          </a:bodyPr>
          <a:lstStyle/>
          <a:p>
            <a:r>
              <a:rPr lang="nb-NO" sz="3600" dirty="0" err="1">
                <a:latin typeface="+mj-lt"/>
              </a:rPr>
              <a:t>What</a:t>
            </a:r>
            <a:r>
              <a:rPr lang="nb-NO" sz="3600" dirty="0">
                <a:latin typeface="+mj-lt"/>
              </a:rPr>
              <a:t> </a:t>
            </a:r>
            <a:r>
              <a:rPr lang="nb-NO" sz="3600" dirty="0" err="1">
                <a:latin typeface="+mj-lt"/>
              </a:rPr>
              <a:t>worked</a:t>
            </a:r>
            <a:r>
              <a:rPr lang="nb-NO" sz="3600" dirty="0">
                <a:latin typeface="+mj-lt"/>
              </a:rPr>
              <a:t>?</a:t>
            </a:r>
            <a:endParaRPr lang="nb-NO" dirty="0">
              <a:latin typeface="+mj-lt"/>
            </a:endParaRPr>
          </a:p>
        </p:txBody>
      </p:sp>
      <p:sp>
        <p:nvSpPr>
          <p:cNvPr id="3" name="Content Placeholder 2">
            <a:extLst>
              <a:ext uri="{FF2B5EF4-FFF2-40B4-BE49-F238E27FC236}">
                <a16:creationId xmlns:a16="http://schemas.microsoft.com/office/drawing/2014/main" id="{805EF556-ADDA-4930-892D-2FCEAAE640E7}"/>
              </a:ext>
            </a:extLst>
          </p:cNvPr>
          <p:cNvSpPr>
            <a:spLocks noGrp="1"/>
          </p:cNvSpPr>
          <p:nvPr>
            <p:ph idx="1"/>
          </p:nvPr>
        </p:nvSpPr>
        <p:spPr>
          <a:xfrm>
            <a:off x="431147" y="1916832"/>
            <a:ext cx="3997571" cy="4390306"/>
          </a:xfrm>
        </p:spPr>
        <p:txBody>
          <a:bodyPr/>
          <a:lstStyle/>
          <a:p>
            <a:r>
              <a:rPr lang="nb-NO" sz="2800" dirty="0" err="1">
                <a:latin typeface="+mn-lt"/>
              </a:rPr>
              <a:t>Internally</a:t>
            </a:r>
            <a:endParaRPr lang="nb-NO" sz="2800" dirty="0">
              <a:latin typeface="+mn-lt"/>
            </a:endParaRPr>
          </a:p>
          <a:p>
            <a:pPr lvl="1"/>
            <a:r>
              <a:rPr lang="nb-NO" sz="2000" dirty="0">
                <a:latin typeface="+mn-lt"/>
              </a:rPr>
              <a:t>Long-term, </a:t>
            </a:r>
            <a:r>
              <a:rPr lang="nb-NO" sz="2000" dirty="0" err="1">
                <a:latin typeface="+mn-lt"/>
              </a:rPr>
              <a:t>thorough</a:t>
            </a:r>
            <a:r>
              <a:rPr lang="nb-NO" sz="2000" dirty="0">
                <a:latin typeface="+mn-lt"/>
              </a:rPr>
              <a:t> </a:t>
            </a:r>
            <a:r>
              <a:rPr lang="nb-NO" sz="2000" dirty="0" err="1">
                <a:latin typeface="+mn-lt"/>
              </a:rPr>
              <a:t>work</a:t>
            </a:r>
            <a:r>
              <a:rPr lang="nb-NO" sz="2000" dirty="0">
                <a:latin typeface="+mn-lt"/>
              </a:rPr>
              <a:t> to </a:t>
            </a:r>
            <a:r>
              <a:rPr lang="nb-NO" sz="2000" dirty="0" err="1">
                <a:latin typeface="+mn-lt"/>
              </a:rPr>
              <a:t>build</a:t>
            </a:r>
            <a:r>
              <a:rPr lang="nb-NO" sz="2000" dirty="0">
                <a:latin typeface="+mn-lt"/>
              </a:rPr>
              <a:t> </a:t>
            </a:r>
            <a:r>
              <a:rPr lang="nb-NO" sz="2000" dirty="0" err="1">
                <a:latin typeface="+mn-lt"/>
              </a:rPr>
              <a:t>our</a:t>
            </a:r>
            <a:r>
              <a:rPr lang="nb-NO" sz="2000" dirty="0">
                <a:latin typeface="+mn-lt"/>
              </a:rPr>
              <a:t> argument</a:t>
            </a:r>
          </a:p>
          <a:p>
            <a:pPr lvl="1"/>
            <a:r>
              <a:rPr lang="nb-NO" sz="2000" dirty="0">
                <a:latin typeface="+mn-lt"/>
              </a:rPr>
              <a:t>Solid and </a:t>
            </a:r>
            <a:r>
              <a:rPr lang="nb-NO" sz="2000" dirty="0" err="1">
                <a:latin typeface="+mn-lt"/>
              </a:rPr>
              <a:t>waterproof</a:t>
            </a:r>
            <a:r>
              <a:rPr lang="nb-NO" sz="2000" dirty="0">
                <a:latin typeface="+mn-lt"/>
              </a:rPr>
              <a:t> </a:t>
            </a:r>
            <a:r>
              <a:rPr lang="nb-NO" sz="2000" dirty="0" err="1">
                <a:latin typeface="+mn-lt"/>
              </a:rPr>
              <a:t>evidence</a:t>
            </a:r>
            <a:r>
              <a:rPr lang="nb-NO" sz="2000" dirty="0">
                <a:latin typeface="+mn-lt"/>
              </a:rPr>
              <a:t>, </a:t>
            </a:r>
            <a:r>
              <a:rPr lang="nb-NO" sz="2000" dirty="0" err="1">
                <a:latin typeface="+mn-lt"/>
              </a:rPr>
              <a:t>we</a:t>
            </a:r>
            <a:r>
              <a:rPr lang="nb-NO" sz="2000" dirty="0">
                <a:latin typeface="+mn-lt"/>
              </a:rPr>
              <a:t> </a:t>
            </a:r>
            <a:r>
              <a:rPr lang="nb-NO" sz="2000" dirty="0" err="1">
                <a:latin typeface="+mn-lt"/>
              </a:rPr>
              <a:t>knew</a:t>
            </a:r>
            <a:r>
              <a:rPr lang="nb-NO" sz="2000" dirty="0">
                <a:latin typeface="+mn-lt"/>
              </a:rPr>
              <a:t> </a:t>
            </a:r>
            <a:r>
              <a:rPr lang="nb-NO" sz="2000" dirty="0" err="1">
                <a:latin typeface="+mn-lt"/>
              </a:rPr>
              <a:t>we</a:t>
            </a:r>
            <a:r>
              <a:rPr lang="nb-NO" sz="2000" dirty="0">
                <a:latin typeface="+mn-lt"/>
              </a:rPr>
              <a:t> </a:t>
            </a:r>
            <a:r>
              <a:rPr lang="nb-NO" sz="2000" dirty="0" err="1">
                <a:latin typeface="+mn-lt"/>
              </a:rPr>
              <a:t>were</a:t>
            </a:r>
            <a:r>
              <a:rPr lang="nb-NO" sz="2000" dirty="0">
                <a:latin typeface="+mn-lt"/>
              </a:rPr>
              <a:t> right!</a:t>
            </a:r>
          </a:p>
          <a:p>
            <a:pPr lvl="1"/>
            <a:r>
              <a:rPr lang="nb-NO" sz="2000" dirty="0" err="1">
                <a:latin typeface="+mn-lt"/>
              </a:rPr>
              <a:t>Strong</a:t>
            </a:r>
            <a:r>
              <a:rPr lang="nb-NO" sz="2000" dirty="0">
                <a:latin typeface="+mn-lt"/>
              </a:rPr>
              <a:t> support from </a:t>
            </a:r>
            <a:r>
              <a:rPr lang="nb-NO" sz="2000" dirty="0" err="1">
                <a:latin typeface="+mn-lt"/>
              </a:rPr>
              <a:t>other</a:t>
            </a:r>
            <a:r>
              <a:rPr lang="nb-NO" sz="2000" dirty="0">
                <a:latin typeface="+mn-lt"/>
              </a:rPr>
              <a:t> partners</a:t>
            </a:r>
          </a:p>
          <a:p>
            <a:endParaRPr lang="nb-NO" dirty="0"/>
          </a:p>
        </p:txBody>
      </p:sp>
      <p:sp>
        <p:nvSpPr>
          <p:cNvPr id="4" name="Date Placeholder 3">
            <a:extLst>
              <a:ext uri="{FF2B5EF4-FFF2-40B4-BE49-F238E27FC236}">
                <a16:creationId xmlns:a16="http://schemas.microsoft.com/office/drawing/2014/main" id="{C3D66F46-0AFA-4762-9A7D-97C34F7385BC}"/>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17.06.19</a:t>
            </a:r>
            <a:endParaRPr kumimoji="0" lang="en-US" sz="1000" b="0" i="0" u="none" strike="noStrike" kern="1200" cap="none" spc="0" normalizeH="0" baseline="0" noProof="0" dirty="0">
              <a:ln>
                <a:noFill/>
              </a:ln>
              <a:solidFill>
                <a:srgbClr val="222221"/>
              </a:solidFill>
              <a:effectLst/>
              <a:uLnTx/>
              <a:uFillTx/>
              <a:latin typeface="Gill Sans Infant Std"/>
              <a:ea typeface="+mn-ea"/>
            </a:endParaRPr>
          </a:p>
        </p:txBody>
      </p:sp>
      <p:sp>
        <p:nvSpPr>
          <p:cNvPr id="5" name="Footer Placeholder 4">
            <a:extLst>
              <a:ext uri="{FF2B5EF4-FFF2-40B4-BE49-F238E27FC236}">
                <a16:creationId xmlns:a16="http://schemas.microsoft.com/office/drawing/2014/main" id="{B7D5940B-B07F-46B5-ADD7-4814BE7B1283}"/>
              </a:ext>
            </a:extLst>
          </p:cNvPr>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srgbClr val="222221"/>
                </a:solidFill>
                <a:effectLst/>
                <a:uLnTx/>
                <a:uFillTx/>
                <a:latin typeface="Gill Sans Infant Std"/>
                <a:ea typeface="+mn-ea"/>
              </a:rPr>
              <a:t>Presentation FoHRC</a:t>
            </a:r>
            <a:endParaRPr kumimoji="0" lang="en-US" sz="1000" b="0" i="0" u="none" strike="noStrike" kern="1200" cap="none" spc="0" normalizeH="0" baseline="0" noProof="0">
              <a:ln>
                <a:noFill/>
              </a:ln>
              <a:solidFill>
                <a:srgbClr val="222221"/>
              </a:solidFill>
              <a:effectLst/>
              <a:uLnTx/>
              <a:uFillTx/>
              <a:latin typeface="Gill Sans Infant Std"/>
              <a:ea typeface="+mn-ea"/>
            </a:endParaRPr>
          </a:p>
        </p:txBody>
      </p:sp>
      <p:sp>
        <p:nvSpPr>
          <p:cNvPr id="6" name="Text Placeholder 5">
            <a:extLst>
              <a:ext uri="{FF2B5EF4-FFF2-40B4-BE49-F238E27FC236}">
                <a16:creationId xmlns:a16="http://schemas.microsoft.com/office/drawing/2014/main" id="{FC43F028-66EF-488B-872D-5881EDBA84EE}"/>
              </a:ext>
            </a:extLst>
          </p:cNvPr>
          <p:cNvSpPr>
            <a:spLocks noGrp="1"/>
          </p:cNvSpPr>
          <p:nvPr>
            <p:ph type="body" sz="quarter" idx="13"/>
          </p:nvPr>
        </p:nvSpPr>
        <p:spPr/>
        <p:txBody>
          <a:bodyPr>
            <a:normAutofit lnSpcReduction="10000"/>
          </a:bodyPr>
          <a:lstStyle/>
          <a:p>
            <a:endParaRPr lang="nb-NO"/>
          </a:p>
        </p:txBody>
      </p:sp>
      <p:sp>
        <p:nvSpPr>
          <p:cNvPr id="7" name="Content Placeholder 6">
            <a:extLst>
              <a:ext uri="{FF2B5EF4-FFF2-40B4-BE49-F238E27FC236}">
                <a16:creationId xmlns:a16="http://schemas.microsoft.com/office/drawing/2014/main" id="{07E1C252-43EB-431E-8DF7-5472C5D24F86}"/>
              </a:ext>
            </a:extLst>
          </p:cNvPr>
          <p:cNvSpPr>
            <a:spLocks noGrp="1"/>
          </p:cNvSpPr>
          <p:nvPr>
            <p:ph idx="14"/>
          </p:nvPr>
        </p:nvSpPr>
        <p:spPr>
          <a:xfrm>
            <a:off x="4709703" y="1916832"/>
            <a:ext cx="3997571" cy="4390306"/>
          </a:xfrm>
        </p:spPr>
        <p:txBody>
          <a:bodyPr/>
          <a:lstStyle/>
          <a:p>
            <a:r>
              <a:rPr lang="nb-NO" sz="2800" dirty="0" err="1">
                <a:latin typeface="+mn-lt"/>
              </a:rPr>
              <a:t>Externally</a:t>
            </a:r>
            <a:endParaRPr lang="nb-NO" sz="2800" dirty="0">
              <a:latin typeface="+mn-lt"/>
            </a:endParaRPr>
          </a:p>
          <a:p>
            <a:pPr lvl="1"/>
            <a:r>
              <a:rPr lang="nb-NO" sz="2000" dirty="0">
                <a:latin typeface="+mn-lt"/>
              </a:rPr>
              <a:t>New </a:t>
            </a:r>
            <a:r>
              <a:rPr lang="nb-NO" sz="2000" dirty="0" err="1">
                <a:latin typeface="+mn-lt"/>
              </a:rPr>
              <a:t>research</a:t>
            </a:r>
            <a:r>
              <a:rPr lang="nb-NO" sz="2000" dirty="0">
                <a:latin typeface="+mn-lt"/>
              </a:rPr>
              <a:t> from </a:t>
            </a:r>
            <a:r>
              <a:rPr lang="nb-NO" sz="2000" dirty="0" err="1">
                <a:latin typeface="+mn-lt"/>
              </a:rPr>
              <a:t>the</a:t>
            </a:r>
            <a:r>
              <a:rPr lang="nb-NO" sz="2000" dirty="0">
                <a:latin typeface="+mn-lt"/>
              </a:rPr>
              <a:t> </a:t>
            </a:r>
            <a:r>
              <a:rPr lang="nb-NO" sz="2000" dirty="0" err="1">
                <a:latin typeface="+mn-lt"/>
              </a:rPr>
              <a:t>Lancet</a:t>
            </a:r>
            <a:r>
              <a:rPr lang="nb-NO" sz="2000" dirty="0">
                <a:latin typeface="+mn-lt"/>
              </a:rPr>
              <a:t> 2016</a:t>
            </a:r>
          </a:p>
          <a:p>
            <a:pPr lvl="1"/>
            <a:r>
              <a:rPr lang="nb-NO" sz="2000" dirty="0">
                <a:latin typeface="+mn-lt"/>
              </a:rPr>
              <a:t>More </a:t>
            </a:r>
            <a:r>
              <a:rPr lang="nb-NO" sz="2000" dirty="0" err="1">
                <a:latin typeface="+mn-lt"/>
              </a:rPr>
              <a:t>transparency</a:t>
            </a:r>
            <a:r>
              <a:rPr lang="nb-NO" sz="2000" dirty="0">
                <a:latin typeface="+mn-lt"/>
              </a:rPr>
              <a:t> from NBIM</a:t>
            </a:r>
          </a:p>
          <a:p>
            <a:pPr lvl="1"/>
            <a:r>
              <a:rPr lang="nb-NO" sz="2000" dirty="0">
                <a:latin typeface="+mn-lt"/>
              </a:rPr>
              <a:t>Human </a:t>
            </a:r>
            <a:r>
              <a:rPr lang="nb-NO" sz="2000" dirty="0" err="1">
                <a:latin typeface="+mn-lt"/>
              </a:rPr>
              <a:t>rights</a:t>
            </a:r>
            <a:r>
              <a:rPr lang="nb-NO" sz="2000" dirty="0">
                <a:latin typeface="+mn-lt"/>
              </a:rPr>
              <a:t> instruments </a:t>
            </a:r>
            <a:r>
              <a:rPr lang="nb-NO" sz="2000" dirty="0" err="1">
                <a:latin typeface="+mn-lt"/>
              </a:rPr>
              <a:t>defined</a:t>
            </a:r>
            <a:r>
              <a:rPr lang="nb-NO" sz="2000" dirty="0">
                <a:latin typeface="+mn-lt"/>
              </a:rPr>
              <a:t> </a:t>
            </a:r>
            <a:r>
              <a:rPr lang="nb-NO" sz="2000" dirty="0" err="1">
                <a:latin typeface="+mn-lt"/>
              </a:rPr>
              <a:t>breastfeeding</a:t>
            </a:r>
            <a:r>
              <a:rPr lang="nb-NO" sz="2000" dirty="0">
                <a:latin typeface="+mn-lt"/>
              </a:rPr>
              <a:t> as a human right</a:t>
            </a:r>
          </a:p>
          <a:p>
            <a:endParaRPr lang="nb-NO" dirty="0"/>
          </a:p>
        </p:txBody>
      </p:sp>
    </p:spTree>
    <p:extLst>
      <p:ext uri="{BB962C8B-B14F-4D97-AF65-F5344CB8AC3E}">
        <p14:creationId xmlns:p14="http://schemas.microsoft.com/office/powerpoint/2010/main" val="27347251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EC1FB42-830A-4476-A6BF-4D87EA8A7271}"/>
              </a:ext>
            </a:extLst>
          </p:cNvPr>
          <p:cNvSpPr>
            <a:spLocks noGrp="1"/>
          </p:cNvSpPr>
          <p:nvPr>
            <p:ph type="ftr" sz="quarter" idx="11"/>
          </p:nvPr>
        </p:nvSpPr>
        <p:spPr/>
        <p:txBody>
          <a:bodyPr/>
          <a:lstStyle/>
          <a:p>
            <a:r>
              <a:rPr lang="nb-NO"/>
              <a:t>Presentation FoHRC</a:t>
            </a:r>
            <a:endParaRPr lang="en-US"/>
          </a:p>
        </p:txBody>
      </p:sp>
      <p:sp>
        <p:nvSpPr>
          <p:cNvPr id="5" name="Rectangle 4">
            <a:extLst>
              <a:ext uri="{FF2B5EF4-FFF2-40B4-BE49-F238E27FC236}">
                <a16:creationId xmlns:a16="http://schemas.microsoft.com/office/drawing/2014/main" id="{AFB5002B-E49D-4F5A-B8CB-094228FBDE44}"/>
              </a:ext>
            </a:extLst>
          </p:cNvPr>
          <p:cNvSpPr/>
          <p:nvPr/>
        </p:nvSpPr>
        <p:spPr>
          <a:xfrm>
            <a:off x="827584" y="1859340"/>
            <a:ext cx="7704856" cy="3170099"/>
          </a:xfrm>
          <a:prstGeom prst="rect">
            <a:avLst/>
          </a:prstGeom>
        </p:spPr>
        <p:txBody>
          <a:bodyPr wrap="square">
            <a:spAutoFit/>
          </a:bodyPr>
          <a:lstStyle/>
          <a:p>
            <a:pPr marL="285750" indent="-285750" fontAlgn="base">
              <a:buFont typeface="Arial" panose="020B0604020202020204" pitchFamily="34" charset="0"/>
              <a:buChar char="•"/>
            </a:pPr>
            <a:r>
              <a:rPr lang="en-US" sz="2000" dirty="0">
                <a:solidFill>
                  <a:srgbClr val="000000"/>
                </a:solidFill>
              </a:rPr>
              <a:t>2015: </a:t>
            </a:r>
            <a:r>
              <a:rPr lang="en-US" sz="2000" dirty="0" err="1">
                <a:solidFill>
                  <a:srgbClr val="000000"/>
                </a:solidFill>
              </a:rPr>
              <a:t>Statens</a:t>
            </a:r>
            <a:r>
              <a:rPr lang="en-US" sz="2000" dirty="0">
                <a:solidFill>
                  <a:srgbClr val="000000"/>
                </a:solidFill>
              </a:rPr>
              <a:t> </a:t>
            </a:r>
            <a:r>
              <a:rPr lang="en-US" sz="2000" dirty="0" err="1">
                <a:solidFill>
                  <a:srgbClr val="000000"/>
                </a:solidFill>
              </a:rPr>
              <a:t>Pensjonsfond</a:t>
            </a:r>
            <a:r>
              <a:rPr lang="en-US" sz="2000" dirty="0">
                <a:solidFill>
                  <a:srgbClr val="000000"/>
                </a:solidFill>
              </a:rPr>
              <a:t> </a:t>
            </a:r>
            <a:r>
              <a:rPr lang="en-US" sz="2000" dirty="0" err="1">
                <a:solidFill>
                  <a:srgbClr val="000000"/>
                </a:solidFill>
              </a:rPr>
              <a:t>Utland</a:t>
            </a:r>
            <a:r>
              <a:rPr lang="en-US" sz="2000" dirty="0">
                <a:solidFill>
                  <a:srgbClr val="000000"/>
                </a:solidFill>
              </a:rPr>
              <a:t> </a:t>
            </a:r>
            <a:r>
              <a:rPr lang="en-US" sz="2000" dirty="0" err="1">
                <a:solidFill>
                  <a:srgbClr val="000000"/>
                </a:solidFill>
              </a:rPr>
              <a:t>og</a:t>
            </a:r>
            <a:r>
              <a:rPr lang="en-US" sz="2000" dirty="0">
                <a:solidFill>
                  <a:srgbClr val="000000"/>
                </a:solidFill>
              </a:rPr>
              <a:t> barns </a:t>
            </a:r>
            <a:r>
              <a:rPr lang="en-US" sz="2000" dirty="0" err="1">
                <a:solidFill>
                  <a:srgbClr val="000000"/>
                </a:solidFill>
              </a:rPr>
              <a:t>rettigheter</a:t>
            </a:r>
            <a:r>
              <a:rPr lang="en-US" sz="2000" dirty="0"/>
              <a:t>​</a:t>
            </a:r>
          </a:p>
          <a:p>
            <a:pPr fontAlgn="base"/>
            <a:endParaRPr lang="en-US" sz="2000" dirty="0"/>
          </a:p>
          <a:p>
            <a:pPr marL="285750" indent="-285750" fontAlgn="base">
              <a:buFont typeface="Arial" panose="020B0604020202020204" pitchFamily="34" charset="0"/>
              <a:buChar char="•"/>
            </a:pPr>
            <a:r>
              <a:rPr lang="en-US" sz="2000" dirty="0">
                <a:solidFill>
                  <a:srgbClr val="000000"/>
                </a:solidFill>
              </a:rPr>
              <a:t>2016: Breast-milk substitutes and human rights.  A review of legal and ethical aspects of non-adherence to the WHO international code of marketing of breast-milk substitutes.  </a:t>
            </a:r>
            <a:r>
              <a:rPr lang="en-US" sz="2000" dirty="0"/>
              <a:t>​</a:t>
            </a:r>
          </a:p>
          <a:p>
            <a:pPr fontAlgn="base"/>
            <a:endParaRPr lang="en-US" sz="2000" dirty="0"/>
          </a:p>
          <a:p>
            <a:pPr marL="285750" indent="-285750" fontAlgn="base">
              <a:buFont typeface="Arial" panose="020B0604020202020204" pitchFamily="34" charset="0"/>
              <a:buChar char="•"/>
            </a:pPr>
            <a:r>
              <a:rPr lang="nb-NO" sz="2000" dirty="0">
                <a:solidFill>
                  <a:srgbClr val="000000"/>
                </a:solidFill>
              </a:rPr>
              <a:t>2016: </a:t>
            </a:r>
            <a:r>
              <a:rPr lang="en-US" sz="2000" dirty="0">
                <a:solidFill>
                  <a:srgbClr val="000000"/>
                </a:solidFill>
              </a:rPr>
              <a:t>Norwegian Bank Investment Managements and children's rights: Suggestions for improved follow up from Save the children</a:t>
            </a:r>
            <a:r>
              <a:rPr lang="en-US" sz="2000" dirty="0"/>
              <a:t>​</a:t>
            </a:r>
          </a:p>
          <a:p>
            <a:pPr fontAlgn="base"/>
            <a:endParaRPr lang="en-US" sz="2000" dirty="0"/>
          </a:p>
          <a:p>
            <a:pPr marL="285750" indent="-285750" fontAlgn="base">
              <a:buFont typeface="Arial" panose="020B0604020202020204" pitchFamily="34" charset="0"/>
              <a:buChar char="•"/>
            </a:pPr>
            <a:r>
              <a:rPr lang="en-US" sz="2000" dirty="0">
                <a:solidFill>
                  <a:srgbClr val="000000"/>
                </a:solidFill>
              </a:rPr>
              <a:t>2018: Don’t push it</a:t>
            </a:r>
            <a:endParaRPr lang="nb-NO" sz="2000" b="0" i="0" dirty="0">
              <a:effectLst/>
            </a:endParaRPr>
          </a:p>
        </p:txBody>
      </p:sp>
      <p:sp>
        <p:nvSpPr>
          <p:cNvPr id="6" name="Rectangle 5">
            <a:extLst>
              <a:ext uri="{FF2B5EF4-FFF2-40B4-BE49-F238E27FC236}">
                <a16:creationId xmlns:a16="http://schemas.microsoft.com/office/drawing/2014/main" id="{9584D44D-B159-4CA9-A7E0-DB592C38A961}"/>
              </a:ext>
            </a:extLst>
          </p:cNvPr>
          <p:cNvSpPr/>
          <p:nvPr/>
        </p:nvSpPr>
        <p:spPr>
          <a:xfrm>
            <a:off x="3347864" y="692696"/>
            <a:ext cx="2640659" cy="584775"/>
          </a:xfrm>
          <a:prstGeom prst="rect">
            <a:avLst/>
          </a:prstGeom>
        </p:spPr>
        <p:txBody>
          <a:bodyPr wrap="none">
            <a:spAutoFit/>
          </a:bodyPr>
          <a:lstStyle/>
          <a:p>
            <a:r>
              <a:rPr lang="nb-NO" sz="3200" dirty="0">
                <a:solidFill>
                  <a:srgbClr val="000000"/>
                </a:solidFill>
                <a:latin typeface="+mj-lt"/>
              </a:rPr>
              <a:t>A </a:t>
            </a:r>
            <a:r>
              <a:rPr lang="nb-NO" sz="3200" dirty="0" err="1">
                <a:solidFill>
                  <a:srgbClr val="000000"/>
                </a:solidFill>
                <a:latin typeface="+mj-lt"/>
              </a:rPr>
              <a:t>long</a:t>
            </a:r>
            <a:r>
              <a:rPr lang="nb-NO" sz="3200" dirty="0">
                <a:solidFill>
                  <a:srgbClr val="000000"/>
                </a:solidFill>
                <a:latin typeface="+mj-lt"/>
              </a:rPr>
              <a:t> </a:t>
            </a:r>
            <a:r>
              <a:rPr lang="nb-NO" sz="3200" dirty="0" err="1">
                <a:solidFill>
                  <a:srgbClr val="000000"/>
                </a:solidFill>
                <a:latin typeface="+mj-lt"/>
              </a:rPr>
              <a:t>journey</a:t>
            </a:r>
            <a:endParaRPr lang="nb-NO" sz="3200" dirty="0">
              <a:latin typeface="+mj-lt"/>
            </a:endParaRPr>
          </a:p>
        </p:txBody>
      </p:sp>
      <p:sp>
        <p:nvSpPr>
          <p:cNvPr id="7" name="Date Placeholder 6">
            <a:extLst>
              <a:ext uri="{FF2B5EF4-FFF2-40B4-BE49-F238E27FC236}">
                <a16:creationId xmlns:a16="http://schemas.microsoft.com/office/drawing/2014/main" id="{AE3B27D1-3354-464B-9618-D0170AAD2FAC}"/>
              </a:ext>
            </a:extLst>
          </p:cNvPr>
          <p:cNvSpPr>
            <a:spLocks noGrp="1"/>
          </p:cNvSpPr>
          <p:nvPr>
            <p:ph type="dt" sz="half" idx="10"/>
          </p:nvPr>
        </p:nvSpPr>
        <p:spPr/>
        <p:txBody>
          <a:bodyPr/>
          <a:lstStyle/>
          <a:p>
            <a:r>
              <a:rPr lang="nb-NO"/>
              <a:t>17.06.19</a:t>
            </a:r>
            <a:endParaRPr lang="en-US" dirty="0"/>
          </a:p>
        </p:txBody>
      </p:sp>
    </p:spTree>
    <p:extLst>
      <p:ext uri="{BB962C8B-B14F-4D97-AF65-F5344CB8AC3E}">
        <p14:creationId xmlns:p14="http://schemas.microsoft.com/office/powerpoint/2010/main" val="220054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3921573"/>
      </p:ext>
    </p:extLst>
  </p:cSld>
  <p:clrMapOvr>
    <a:masterClrMapping/>
  </p:clrMapOvr>
</p:sld>
</file>

<file path=ppt/theme/theme1.xml><?xml version="1.0" encoding="utf-8"?>
<a:theme xmlns:a="http://schemas.openxmlformats.org/drawingml/2006/main" name="STC_Template_APR16">
  <a:themeElements>
    <a:clrScheme name="Save the Children 1">
      <a:dk1>
        <a:srgbClr val="222221"/>
      </a:dk1>
      <a:lt1>
        <a:srgbClr val="FFFFFF"/>
      </a:lt1>
      <a:dk2>
        <a:srgbClr val="F20F0E"/>
      </a:dk2>
      <a:lt2>
        <a:srgbClr val="D1CCBD"/>
      </a:lt2>
      <a:accent1>
        <a:srgbClr val="9A3324"/>
      </a:accent1>
      <a:accent2>
        <a:srgbClr val="FF4C02"/>
      </a:accent2>
      <a:accent3>
        <a:srgbClr val="F2A900"/>
      </a:accent3>
      <a:accent4>
        <a:srgbClr val="009CA6"/>
      </a:accent4>
      <a:accent5>
        <a:srgbClr val="F31512"/>
      </a:accent5>
      <a:accent6>
        <a:srgbClr val="D1CCBD"/>
      </a:accent6>
      <a:hlink>
        <a:srgbClr val="9A3324"/>
      </a:hlink>
      <a:folHlink>
        <a:srgbClr val="FF4C02"/>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dirty="0" smtClean="0">
            <a:latin typeface="Gill Sans Infant Std"/>
            <a:cs typeface="Gill Sans Infant Std"/>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defRPr sz="1500" dirty="0" smtClean="0">
            <a:latin typeface="Gill Sans Infant Std"/>
            <a:cs typeface="Gill Sans Infant Std"/>
          </a:defRPr>
        </a:defPPr>
      </a:lstStyle>
    </a:txDef>
  </a:objectDefaults>
  <a:extraClrSchemeLst/>
  <a:extLst>
    <a:ext uri="{05A4C25C-085E-4340-85A3-A5531E510DB2}">
      <thm15:themeFamily xmlns:thm15="http://schemas.microsoft.com/office/thememl/2012/main" name="PowerPoint - mal 2016.potx" id="{1964A521-7991-4974-8652-F5884B1E51B2}" vid="{3F271BF4-A2AF-4F3B-90A3-A8A0CA13D431}"/>
    </a:ext>
  </a:extLst>
</a:theme>
</file>

<file path=ppt/theme/theme2.xml><?xml version="1.0" encoding="utf-8"?>
<a:theme xmlns:a="http://schemas.openxmlformats.org/drawingml/2006/main" name="1_STC_Template_APR16">
  <a:themeElements>
    <a:clrScheme name="Save the Children 1">
      <a:dk1>
        <a:srgbClr val="222221"/>
      </a:dk1>
      <a:lt1>
        <a:srgbClr val="FFFFFF"/>
      </a:lt1>
      <a:dk2>
        <a:srgbClr val="F20F0E"/>
      </a:dk2>
      <a:lt2>
        <a:srgbClr val="D1CCBD"/>
      </a:lt2>
      <a:accent1>
        <a:srgbClr val="9A3324"/>
      </a:accent1>
      <a:accent2>
        <a:srgbClr val="FF4C02"/>
      </a:accent2>
      <a:accent3>
        <a:srgbClr val="F2A900"/>
      </a:accent3>
      <a:accent4>
        <a:srgbClr val="009CA6"/>
      </a:accent4>
      <a:accent5>
        <a:srgbClr val="F31512"/>
      </a:accent5>
      <a:accent6>
        <a:srgbClr val="D1CCBD"/>
      </a:accent6>
      <a:hlink>
        <a:srgbClr val="9A3324"/>
      </a:hlink>
      <a:folHlink>
        <a:srgbClr val="FF4C02"/>
      </a:folHlink>
    </a:clrScheme>
    <a:fontScheme name="Solstice">
      <a:majorFont>
        <a:latin typeface="Gill Sans MT"/>
        <a:ea typeface=""/>
        <a:cs typeface=""/>
        <a:font script="Grek" typeface="Corbel"/>
        <a:font script="Cyrl" typeface="Corbel"/>
        <a:font script="Jpan" typeface="ＭＳ ゴシック"/>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ＭＳ ゴシック"/>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dirty="0" smtClean="0">
            <a:latin typeface="Gill Sans Infant Std"/>
            <a:cs typeface="Gill Sans Infant Std"/>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defRPr sz="1500" dirty="0" smtClean="0">
            <a:latin typeface="Gill Sans Infant Std"/>
            <a:cs typeface="Gill Sans Infant Std"/>
          </a:defRPr>
        </a:defPPr>
      </a:lstStyle>
    </a:txDef>
  </a:objectDefaults>
  <a:extraClrSchemeLst/>
  <a:extLst>
    <a:ext uri="{05A4C25C-085E-4340-85A3-A5531E510DB2}">
      <thm15:themeFamily xmlns:thm15="http://schemas.microsoft.com/office/thememl/2012/main" name="PowerPoint - mal 2016.potx" id="{1964A521-7991-4974-8652-F5884B1E51B2}" vid="{79EB6570-ACE7-4ED3-BB80-454DFCF0112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NorNet Document" ma:contentTypeID="0x0101005E81AAECBD79AD45841FE7DAD6E016AE00EF222F3C1A4D5F449BAFA35D314F8403" ma:contentTypeVersion="66" ma:contentTypeDescription="Type used for most documents stored in NorNet." ma:contentTypeScope="" ma:versionID="0437bdcd148baf64979019802f8844bb">
  <xsd:schema xmlns:xsd="http://www.w3.org/2001/XMLSchema" xmlns:xs="http://www.w3.org/2001/XMLSchema" xmlns:p="http://schemas.microsoft.com/office/2006/metadata/properties" xmlns:ns2="31ecfac1-8640-455a-af69-15217165cd13" xmlns:ns3="b1a25d56-6f3d-4cf9-8f75-af00573b6dbd" xmlns:ns4="b1a91ec5-b7df-4afa-b888-7329a105efb5" xmlns:ns5="bfbab701-9da0-4a83-8937-da44fad3ab26" targetNamespace="http://schemas.microsoft.com/office/2006/metadata/properties" ma:root="true" ma:fieldsID="5c001ec8712b8dc827a98d83bc4b5ad4" ns2:_="" ns3:_="" ns4:_="" ns5:_="">
    <xsd:import namespace="31ecfac1-8640-455a-af69-15217165cd13"/>
    <xsd:import namespace="b1a25d56-6f3d-4cf9-8f75-af00573b6dbd"/>
    <xsd:import namespace="b1a91ec5-b7df-4afa-b888-7329a105efb5"/>
    <xsd:import namespace="bfbab701-9da0-4a83-8937-da44fad3ab26"/>
    <xsd:element name="properties">
      <xsd:complexType>
        <xsd:sequence>
          <xsd:element name="documentManagement">
            <xsd:complexType>
              <xsd:all>
                <xsd:element ref="ns2:SCIDescription" minOccurs="0"/>
                <xsd:element ref="ns2:SCITaxPrimaryThemeTaxHTField0" minOccurs="0"/>
                <xsd:element ref="ns2:SCITaxAssociatedLocationsTaxHTField0" minOccurs="0"/>
                <xsd:element ref="ns2:pf715dc0cfc0480ca55f460094e55658" minOccurs="0"/>
                <xsd:element ref="ns2:SCITaxPrimaryLocationTaxHTField0" minOccurs="0"/>
                <xsd:element ref="ns2:SCITaxDocumentCategoryTaxHTField0" minOccurs="0"/>
                <xsd:element ref="ns2:j168436e50074b7294ee483a75505636" minOccurs="0"/>
                <xsd:element ref="ns2:hf3cb19d93274dd4a954d2a38d346da2" minOccurs="0"/>
                <xsd:element ref="ns3:TaxCatchAll" minOccurs="0"/>
                <xsd:element ref="ns3:TaxCatchAllLabel" minOccurs="0"/>
                <xsd:element ref="ns2:_dlc_DocId" minOccurs="0"/>
                <xsd:element ref="ns2:_dlc_DocIdUrl" minOccurs="0"/>
                <xsd:element ref="ns2:_dlc_DocIdPersistId" minOccurs="0"/>
                <xsd:element ref="ns2:SCITaxAssociatedThemesTaxHTField0" minOccurs="0"/>
                <xsd:element ref="ns4:Cross_x0020_Thematic" minOccurs="0"/>
                <xsd:element ref="ns4:MediaServiceMetadata" minOccurs="0"/>
                <xsd:element ref="ns4:MediaServiceFastMetadata" minOccurs="0"/>
                <xsd:element ref="ns5:SharedWithUsers" minOccurs="0"/>
                <xsd:element ref="ns5:SharedWithDetails" minOccurs="0"/>
                <xsd:element ref="ns2:k46ae347f2fb4b5c8718b5401f05e088" minOccurs="0"/>
                <xsd:element ref="ns4:MediaServiceAutoTags" minOccurs="0"/>
                <xsd:element ref="ns4:MediaServiceOCR"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ecfac1-8640-455a-af69-15217165cd13" elementFormDefault="qualified">
    <xsd:import namespace="http://schemas.microsoft.com/office/2006/documentManagement/types"/>
    <xsd:import namespace="http://schemas.microsoft.com/office/infopath/2007/PartnerControls"/>
    <xsd:element name="SCIDescription" ma:index="6" nillable="true" ma:displayName="Description" ma:hidden="true" ma:internalName="SCIDescription" ma:readOnly="false">
      <xsd:simpleType>
        <xsd:restriction base="dms:Note"/>
      </xsd:simpleType>
    </xsd:element>
    <xsd:element name="SCITaxPrimaryThemeTaxHTField0" ma:index="11" nillable="true" ma:taxonomy="true" ma:internalName="SCITaxPrimaryThemeTaxHTField0" ma:taxonomyFieldName="SCITaxPrimaryTheme" ma:displayName="Primary Theme" ma:readOnly="false" ma:fieldId="{0523a147-d7ae-4854-b015-4120e1116bf8}" ma:sspId="b23ec234-cbf3-4cc2-a0ae-2bfafc310c72" ma:termSetId="b91b5ff9-3058-4b81-b822-5f143eb3220e" ma:anchorId="00000000-0000-0000-0000-000000000000" ma:open="false" ma:isKeyword="false">
      <xsd:complexType>
        <xsd:sequence>
          <xsd:element ref="pc:Terms" minOccurs="0" maxOccurs="1"/>
        </xsd:sequence>
      </xsd:complexType>
    </xsd:element>
    <xsd:element name="SCITaxAssociatedLocationsTaxHTField0" ma:index="13" nillable="true" ma:taxonomy="true" ma:internalName="SCITaxAssociatedLocationsTaxHTField0" ma:taxonomyFieldName="SCITaxAssociatedLocations" ma:displayName="Country" ma:readOnly="false" ma:fieldId="{2b775793-49bc-47b4-8bc2-ce1bf8f6e953}" ma:taxonomyMulti="true" ma:sspId="b23ec234-cbf3-4cc2-a0ae-2bfafc310c72" ma:termSetId="d400bf98-d9d3-4554-9448-6ffc03da634b" ma:anchorId="00000000-0000-0000-0000-000000000000" ma:open="false" ma:isKeyword="false">
      <xsd:complexType>
        <xsd:sequence>
          <xsd:element ref="pc:Terms" minOccurs="0" maxOccurs="1"/>
        </xsd:sequence>
      </xsd:complexType>
    </xsd:element>
    <xsd:element name="pf715dc0cfc0480ca55f460094e55658" ma:index="16" nillable="true" ma:taxonomy="true" ma:internalName="pf715dc0cfc0480ca55f460094e55658" ma:taxonomyFieldName="SCIPrimaryDepartment" ma:displayName="Function" ma:readOnly="false" ma:fieldId="{9f715dc0-cfc0-480c-a55f-460094e55658}" ma:sspId="b23ec234-cbf3-4cc2-a0ae-2bfafc310c72" ma:termSetId="7be2ebcb-ed1c-4476-9b6a-ff381e2e56fc" ma:anchorId="00000000-0000-0000-0000-000000000000" ma:open="false" ma:isKeyword="false">
      <xsd:complexType>
        <xsd:sequence>
          <xsd:element ref="pc:Terms" minOccurs="0" maxOccurs="1"/>
        </xsd:sequence>
      </xsd:complexType>
    </xsd:element>
    <xsd:element name="SCITaxPrimaryLocationTaxHTField0" ma:index="18" nillable="true" ma:taxonomy="true" ma:internalName="SCITaxPrimaryLocationTaxHTField0" ma:taxonomyFieldName="SCITaxPrimaryLocation" ma:displayName="Region" ma:readOnly="false" ma:fieldId="{e72cfabe-b5eb-4621-8384-9c9fabd563ad}" ma:sspId="b23ec234-cbf3-4cc2-a0ae-2bfafc310c72" ma:termSetId="d400bf98-d9d3-4554-9448-6ffc03da634b" ma:anchorId="00000000-0000-0000-0000-000000000000" ma:open="false" ma:isKeyword="false">
      <xsd:complexType>
        <xsd:sequence>
          <xsd:element ref="pc:Terms" minOccurs="0" maxOccurs="1"/>
        </xsd:sequence>
      </xsd:complexType>
    </xsd:element>
    <xsd:element name="SCITaxDocumentCategoryTaxHTField0" ma:index="19" ma:taxonomy="true" ma:internalName="SCITaxDocumentCategoryTaxHTField0" ma:taxonomyFieldName="SCITaxDocumentCategory" ma:displayName="Document Category" ma:readOnly="false" ma:fieldId="{269f8d06-a768-4e12-81dc-ad46cc6c79d4}" ma:sspId="b23ec234-cbf3-4cc2-a0ae-2bfafc310c72" ma:termSetId="e7cb5c7a-2e71-4414-bc95-2f5b47ef1101" ma:anchorId="00000000-0000-0000-0000-000000000000" ma:open="false" ma:isKeyword="false">
      <xsd:complexType>
        <xsd:sequence>
          <xsd:element ref="pc:Terms" minOccurs="0" maxOccurs="1"/>
        </xsd:sequence>
      </xsd:complexType>
    </xsd:element>
    <xsd:element name="j168436e50074b7294ee483a75505636" ma:index="20" nillable="true" ma:taxonomy="true" ma:internalName="j168436e50074b7294ee483a75505636" ma:taxonomyFieldName="SOF" ma:displayName="SOF" ma:readOnly="false" ma:fieldId="{3168436e-5007-4b72-94ee-483a75505636}" ma:sspId="b23ec234-cbf3-4cc2-a0ae-2bfafc310c72" ma:termSetId="77d72aea-4933-4ec5-8c84-b07955c0036e" ma:anchorId="00000000-0000-0000-0000-000000000000" ma:open="false" ma:isKeyword="false">
      <xsd:complexType>
        <xsd:sequence>
          <xsd:element ref="pc:Terms" minOccurs="0" maxOccurs="1"/>
        </xsd:sequence>
      </xsd:complexType>
    </xsd:element>
    <xsd:element name="hf3cb19d93274dd4a954d2a38d346da2" ma:index="21" nillable="true" ma:taxonomy="true" ma:internalName="hf3cb19d93274dd4a954d2a38d346da2" ma:taxonomyFieldName="Donor" ma:displayName="Donor" ma:readOnly="false" ma:fieldId="{1f3cb19d-9327-4dd4-a954-d2a38d346da2}" ma:sspId="b23ec234-cbf3-4cc2-a0ae-2bfafc310c72" ma:termSetId="10405da4-6bd2-4e54-9491-9567eb204f34" ma:anchorId="00000000-0000-0000-0000-000000000000" ma:open="false" ma:isKeyword="false">
      <xsd:complexType>
        <xsd:sequence>
          <xsd:element ref="pc:Terms" minOccurs="0" maxOccurs="1"/>
        </xsd:sequence>
      </xsd:complexType>
    </xsd:element>
    <xsd:element name="_dlc_DocId" ma:index="25" nillable="true" ma:displayName="Document ID Value" ma:description="The value of the document ID assigned to this item." ma:internalName="_dlc_DocId" ma:readOnly="true">
      <xsd:simpleType>
        <xsd:restriction base="dms:Text"/>
      </xsd:simpleType>
    </xsd:element>
    <xsd:element name="_dlc_DocIdUrl" ma:index="2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7" nillable="true" ma:displayName="Persist ID" ma:description="Keep ID on add." ma:hidden="true" ma:internalName="_dlc_DocIdPersistId" ma:readOnly="false">
      <xsd:simpleType>
        <xsd:restriction base="dms:Boolean"/>
      </xsd:simpleType>
    </xsd:element>
    <xsd:element name="SCITaxAssociatedThemesTaxHTField0" ma:index="28" nillable="true" ma:taxonomy="true" ma:internalName="SCITaxAssociatedThemesTaxHTField0" ma:taxonomyFieldName="SCITaxAssociatedThemes" ma:displayName="Associated Themes" ma:readOnly="false" ma:fieldId="{8209abbe-4b37-4650-9958-a4ea6040e439}" ma:taxonomyMulti="true" ma:sspId="b23ec234-cbf3-4cc2-a0ae-2bfafc310c72" ma:termSetId="b91b5ff9-3058-4b81-b822-5f143eb3220e" ma:anchorId="00000000-0000-0000-0000-000000000000" ma:open="false" ma:isKeyword="false">
      <xsd:complexType>
        <xsd:sequence>
          <xsd:element ref="pc:Terms" minOccurs="0" maxOccurs="1"/>
        </xsd:sequence>
      </xsd:complexType>
    </xsd:element>
    <xsd:element name="k46ae347f2fb4b5c8718b5401f05e088" ma:index="35" nillable="true" ma:taxonomy="true" ma:internalName="k46ae347f2fb4b5c8718b5401f05e088" ma:taxonomyFieldName="Year" ma:displayName="Year" ma:default="" ma:fieldId="{446ae347-f2fb-4b5c-8718-b5401f05e088}" ma:sspId="b23ec234-cbf3-4cc2-a0ae-2bfafc310c72" ma:termSetId="1f5ae1a5-9832-4422-92e1-140c48ccf5b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1a25d56-6f3d-4cf9-8f75-af00573b6dbd" elementFormDefault="qualified">
    <xsd:import namespace="http://schemas.microsoft.com/office/2006/documentManagement/types"/>
    <xsd:import namespace="http://schemas.microsoft.com/office/infopath/2007/PartnerControls"/>
    <xsd:element name="TaxCatchAll" ma:index="22" nillable="true" ma:displayName="Taxonomy Catch All Column" ma:description="" ma:hidden="true" ma:list="{6da4614d-895b-484d-9d3a-5b2a87472b57}" ma:internalName="TaxCatchAll" ma:readOnly="false" ma:showField="CatchAllData" ma:web="31ecfac1-8640-455a-af69-15217165cd13">
      <xsd:complexType>
        <xsd:complexContent>
          <xsd:extension base="dms:MultiChoiceLookup">
            <xsd:sequence>
              <xsd:element name="Value" type="dms:Lookup" maxOccurs="unbounded" minOccurs="0" nillable="true"/>
            </xsd:sequence>
          </xsd:extension>
        </xsd:complexContent>
      </xsd:complexType>
    </xsd:element>
    <xsd:element name="TaxCatchAllLabel" ma:index="23" nillable="true" ma:displayName="Taxonomy Catch All Column1" ma:description="" ma:hidden="true" ma:list="{6da4614d-895b-484d-9d3a-5b2a87472b57}" ma:internalName="TaxCatchAllLabel" ma:readOnly="true" ma:showField="CatchAllDataLabel" ma:web="31ecfac1-8640-455a-af69-15217165cd1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1a91ec5-b7df-4afa-b888-7329a105efb5" elementFormDefault="qualified">
    <xsd:import namespace="http://schemas.microsoft.com/office/2006/documentManagement/types"/>
    <xsd:import namespace="http://schemas.microsoft.com/office/infopath/2007/PartnerControls"/>
    <xsd:element name="Cross_x0020_Thematic" ma:index="30" nillable="true" ma:displayName="Cross Thematic" ma:format="Dropdown" ma:internalName="Cross_x0020_Thematic" ma:readOnly="false">
      <xsd:simpleType>
        <xsd:restriction base="dms:Choice">
          <xsd:enumeration value="Eventer og seminar"/>
          <xsd:enumeration value="Kampanje"/>
          <xsd:enumeration value="Politiske partier"/>
          <xsd:enumeration value="Regjering"/>
          <xsd:enumeration value="Statsbudsjett"/>
          <xsd:enumeration value="Stortinget"/>
          <xsd:enumeration value="Valg 2017"/>
        </xsd:restriction>
      </xsd:simpleType>
    </xsd:element>
    <xsd:element name="MediaServiceMetadata" ma:index="31" nillable="true" ma:displayName="MediaServiceMetadata" ma:description="" ma:hidden="true" ma:internalName="MediaServiceMetadata" ma:readOnly="true">
      <xsd:simpleType>
        <xsd:restriction base="dms:Note"/>
      </xsd:simpleType>
    </xsd:element>
    <xsd:element name="MediaServiceFastMetadata" ma:index="32" nillable="true" ma:displayName="MediaServiceFastMetadata" ma:description="" ma:hidden="true" ma:internalName="MediaServiceFastMetadata" ma:readOnly="true">
      <xsd:simpleType>
        <xsd:restriction base="dms:Note"/>
      </xsd:simpleType>
    </xsd:element>
    <xsd:element name="MediaServiceAutoTags" ma:index="37" nillable="true" ma:displayName="MediaServiceAutoTags" ma:internalName="MediaServiceAutoTags" ma:readOnly="true">
      <xsd:simpleType>
        <xsd:restriction base="dms:Text"/>
      </xsd:simpleType>
    </xsd:element>
    <xsd:element name="MediaServiceOCR" ma:index="38" nillable="true" ma:displayName="MediaServiceOCR" ma:internalName="MediaServiceOCR" ma:readOnly="true">
      <xsd:simpleType>
        <xsd:restriction base="dms:Note">
          <xsd:maxLength value="255"/>
        </xsd:restriction>
      </xsd:simpleType>
    </xsd:element>
    <xsd:element name="MediaServiceEventHashCode" ma:index="39" nillable="true" ma:displayName="MediaServiceEventHashCode" ma:hidden="true" ma:internalName="MediaServiceEventHashCode" ma:readOnly="true">
      <xsd:simpleType>
        <xsd:restriction base="dms:Text"/>
      </xsd:simpleType>
    </xsd:element>
    <xsd:element name="MediaServiceGenerationTime" ma:index="4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fbab701-9da0-4a83-8937-da44fad3ab26" elementFormDefault="qualified">
    <xsd:import namespace="http://schemas.microsoft.com/office/2006/documentManagement/types"/>
    <xsd:import namespace="http://schemas.microsoft.com/office/infopath/2007/PartnerControls"/>
    <xsd:element name="SharedWithUsers" ma:index="3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4"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SCITaxDocumentCategoryTaxHTField0 xmlns="31ecfac1-8640-455a-af69-15217165cd13">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2d587c00-4de8-4848-a077-5c50df0b9045</TermId>
        </TermInfo>
      </Terms>
    </SCITaxDocumentCategoryTaxHTField0>
    <SCIDescription xmlns="31ecfac1-8640-455a-af69-15217165cd13" xsi:nil="true"/>
    <TaxCatchAll xmlns="b1a25d56-6f3d-4cf9-8f75-af00573b6dbd">
      <Value>132</Value>
      <Value>66</Value>
      <Value>73</Value>
      <Value>15</Value>
      <Value>336</Value>
    </TaxCatchAll>
    <hf3cb19d93274dd4a954d2a38d346da2 xmlns="31ecfac1-8640-455a-af69-15217165cd13">
      <Terms xmlns="http://schemas.microsoft.com/office/infopath/2007/PartnerControls"/>
    </hf3cb19d93274dd4a954d2a38d346da2>
    <SCITaxPrimaryLocationTaxHTField0 xmlns="31ecfac1-8640-455a-af69-15217165cd13">
      <Terms xmlns="http://schemas.microsoft.com/office/infopath/2007/PartnerControls"/>
    </SCITaxPrimaryLocationTaxHTField0>
    <pf715dc0cfc0480ca55f460094e55658 xmlns="31ecfac1-8640-455a-af69-15217165cd13">
      <Terms xmlns="http://schemas.microsoft.com/office/infopath/2007/PartnerControls"/>
    </pf715dc0cfc0480ca55f460094e55658>
    <SCITaxAssociatedLocationsTaxHTField0 xmlns="31ecfac1-8640-455a-af69-15217165cd13">
      <Terms xmlns="http://schemas.microsoft.com/office/infopath/2007/PartnerControls"/>
    </SCITaxAssociatedLocationsTaxHTField0>
    <SCITaxPrimaryThemeTaxHTField0 xmlns="31ecfac1-8640-455a-af69-15217165cd13">
      <Terms xmlns="http://schemas.microsoft.com/office/infopath/2007/PartnerControls">
        <TermInfo xmlns="http://schemas.microsoft.com/office/infopath/2007/PartnerControls">
          <TermName xmlns="http://schemas.microsoft.com/office/infopath/2007/PartnerControls">Nutrition</TermName>
          <TermId xmlns="http://schemas.microsoft.com/office/infopath/2007/PartnerControls">9e8b8adb-1038-4bd3-9d4f-21d3b743131d</TermId>
        </TermInfo>
      </Terms>
    </SCITaxPrimaryThemeTaxHTField0>
    <j168436e50074b7294ee483a75505636 xmlns="31ecfac1-8640-455a-af69-15217165cd13">
      <Terms xmlns="http://schemas.microsoft.com/office/infopath/2007/PartnerControls"/>
    </j168436e50074b7294ee483a75505636>
    <_dlc_DocId xmlns="31ecfac1-8640-455a-af69-15217165cd13">REDDBARNA-1103222419-1059</_dlc_DocId>
    <_dlc_DocIdUrl xmlns="31ecfac1-8640-455a-af69-15217165cd13">
      <Url>https://savethechildren1.sharepoint.com/sites/ReddBarna/kommunikasjon/advovacy/_layouts/15/DocIdRedir.aspx?ID=REDDBARNA-1103222419-1059</Url>
      <Description>REDDBARNA-1103222419-1059</Description>
    </_dlc_DocIdUrl>
    <k46ae347f2fb4b5c8718b5401f05e088 xmlns="31ecfac1-8640-455a-af69-15217165cd13">
      <Terms xmlns="http://schemas.microsoft.com/office/infopath/2007/PartnerControls">
        <TermInfo xmlns="http://schemas.microsoft.com/office/infopath/2007/PartnerControls">
          <TermName xmlns="http://schemas.microsoft.com/office/infopath/2007/PartnerControls">2019</TermName>
          <TermId xmlns="http://schemas.microsoft.com/office/infopath/2007/PartnerControls">90bee646-2a0c-4991-a4b4-bfcf7d307496</TermId>
        </TermInfo>
      </Terms>
    </k46ae347f2fb4b5c8718b5401f05e088>
    <Cross_x0020_Thematic xmlns="b1a91ec5-b7df-4afa-b888-7329a105efb5">Kampanje</Cross_x0020_Thematic>
    <SCITaxAssociatedThemesTaxHTField0 xmlns="31ecfac1-8640-455a-af69-15217165cd13">
      <Terms xmlns="http://schemas.microsoft.com/office/infopath/2007/PartnerControls">
        <TermInfo xmlns="http://schemas.microsoft.com/office/infopath/2007/PartnerControls">
          <TermName xmlns="http://schemas.microsoft.com/office/infopath/2007/PartnerControls">Health</TermName>
          <TermId xmlns="http://schemas.microsoft.com/office/infopath/2007/PartnerControls">f65b39c4-8c61-43bb-a2ab-de9a29ab25cb</TermId>
        </TermInfo>
        <TermInfo xmlns="http://schemas.microsoft.com/office/infopath/2007/PartnerControls">
          <TermName xmlns="http://schemas.microsoft.com/office/infopath/2007/PartnerControls">Advocacy</TermName>
          <TermId xmlns="http://schemas.microsoft.com/office/infopath/2007/PartnerControls">0dc38dc6-064e-4649-a742-209766d540f7</TermId>
        </TermInfo>
      </Terms>
    </SCITaxAssociatedThemesTaxHTField0>
    <_dlc_DocIdPersistId xmlns="31ecfac1-8640-455a-af69-15217165cd13" xsi:nil="true"/>
  </documentManagement>
</p:properties>
</file>

<file path=customXml/itemProps1.xml><?xml version="1.0" encoding="utf-8"?>
<ds:datastoreItem xmlns:ds="http://schemas.openxmlformats.org/officeDocument/2006/customXml" ds:itemID="{E449F2F6-BEFE-415C-BF38-8285049303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1ecfac1-8640-455a-af69-15217165cd13"/>
    <ds:schemaRef ds:uri="b1a25d56-6f3d-4cf9-8f75-af00573b6dbd"/>
    <ds:schemaRef ds:uri="b1a91ec5-b7df-4afa-b888-7329a105efb5"/>
    <ds:schemaRef ds:uri="bfbab701-9da0-4a83-8937-da44fad3ab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6AF360E-8ED7-4D3D-8E70-4D76F508C811}">
  <ds:schemaRefs>
    <ds:schemaRef ds:uri="http://schemas.microsoft.com/sharepoint/v3/contenttype/forms"/>
  </ds:schemaRefs>
</ds:datastoreItem>
</file>

<file path=customXml/itemProps3.xml><?xml version="1.0" encoding="utf-8"?>
<ds:datastoreItem xmlns:ds="http://schemas.openxmlformats.org/officeDocument/2006/customXml" ds:itemID="{0BCB8004-D9D1-44FA-B998-8497781F282D}">
  <ds:schemaRefs>
    <ds:schemaRef ds:uri="http://schemas.microsoft.com/sharepoint/events"/>
  </ds:schemaRefs>
</ds:datastoreItem>
</file>

<file path=customXml/itemProps4.xml><?xml version="1.0" encoding="utf-8"?>
<ds:datastoreItem xmlns:ds="http://schemas.openxmlformats.org/officeDocument/2006/customXml" ds:itemID="{39937998-E2D0-4E83-BAF5-10CD0697E6A5}">
  <ds:schemaRefs>
    <ds:schemaRef ds:uri="http://purl.org/dc/terms/"/>
    <ds:schemaRef ds:uri="http://schemas.openxmlformats.org/package/2006/metadata/core-properties"/>
    <ds:schemaRef ds:uri="b1a91ec5-b7df-4afa-b888-7329a105efb5"/>
    <ds:schemaRef ds:uri="b1a25d56-6f3d-4cf9-8f75-af00573b6dbd"/>
    <ds:schemaRef ds:uri="http://purl.org/dc/elements/1.1/"/>
    <ds:schemaRef ds:uri="http://schemas.microsoft.com/office/2006/documentManagement/types"/>
    <ds:schemaRef ds:uri="http://www.w3.org/XML/1998/namespace"/>
    <ds:schemaRef ds:uri="http://purl.org/dc/dcmitype/"/>
    <ds:schemaRef ds:uri="http://schemas.microsoft.com/office/2006/metadata/properties"/>
    <ds:schemaRef ds:uri="http://schemas.microsoft.com/office/infopath/2007/PartnerControls"/>
    <ds:schemaRef ds:uri="bfbab701-9da0-4a83-8937-da44fad3ab26"/>
    <ds:schemaRef ds:uri="31ecfac1-8640-455a-af69-15217165cd13"/>
  </ds:schemaRefs>
</ds:datastoreItem>
</file>

<file path=docProps/app.xml><?xml version="1.0" encoding="utf-8"?>
<Properties xmlns="http://schemas.openxmlformats.org/officeDocument/2006/extended-properties" xmlns:vt="http://schemas.openxmlformats.org/officeDocument/2006/docPropsVTypes">
  <Template>PowerPoint - mal 2016</Template>
  <TotalTime>11078</TotalTime>
  <Words>964</Words>
  <Application>Microsoft Office PowerPoint</Application>
  <PresentationFormat>On-screen Show (4:3)</PresentationFormat>
  <Paragraphs>187</Paragraphs>
  <Slides>22</Slides>
  <Notes>10</Notes>
  <HiddenSlides>1</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22</vt:i4>
      </vt:variant>
    </vt:vector>
  </HeadingPairs>
  <TitlesOfParts>
    <vt:vector size="32" baseType="lpstr">
      <vt:lpstr>Gill Sans Infant MT</vt:lpstr>
      <vt:lpstr>Gill Sans Infant Std</vt:lpstr>
      <vt:lpstr>Trade Gothic LT Com Cn</vt:lpstr>
      <vt:lpstr>TradeGothic LT CondEighteen</vt:lpstr>
      <vt:lpstr>Arial</vt:lpstr>
      <vt:lpstr>Calibri</vt:lpstr>
      <vt:lpstr>Gill Sans MT</vt:lpstr>
      <vt:lpstr>Times New Roman</vt:lpstr>
      <vt:lpstr>STC_Template_APR16</vt:lpstr>
      <vt:lpstr>1_STC_Template_APR16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mobilization</vt:lpstr>
      <vt:lpstr>PowerPoint Presentation</vt:lpstr>
      <vt:lpstr>PowerPoint Presentation</vt:lpstr>
      <vt:lpstr>NBIM February 2019</vt:lpstr>
      <vt:lpstr>What worked?</vt:lpstr>
      <vt:lpstr>PowerPoint Presentation</vt:lpstr>
      <vt:lpstr>PowerPoint Presentation</vt:lpstr>
    </vt:vector>
  </TitlesOfParts>
  <Company>DesignBridge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Presentasjon BMS og oljefondet FoHRC 17.6.19</dc:title>
  <dc:creator>Jon Ørevik</dc:creator>
  <cp:lastModifiedBy>Cathrine Kullgreen</cp:lastModifiedBy>
  <cp:revision>12</cp:revision>
  <dcterms:created xsi:type="dcterms:W3CDTF">2019-02-04T09:52:28Z</dcterms:created>
  <dcterms:modified xsi:type="dcterms:W3CDTF">2019-10-01T11:01:16Z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0x0101005E81AAECBD79AD45841FE7DAD6E016AE00EF222F3C1A4D5F449BAFA35D314F8403</vt:lpwstr>
  </property>
  <property fmtid="{D5CDD505-2E9C-101B-9397-08002B2CF9AE}" pid="3" name="_dlc_DocIdItemGuid">
    <vt:lpwstr>33c29834-7dbe-423b-9977-e3a2fb09dde7</vt:lpwstr>
  </property>
  <property fmtid="{D5CDD505-2E9C-101B-9397-08002B2CF9AE}" pid="4" name="Donor">
    <vt:lpwstr/>
  </property>
  <property fmtid="{D5CDD505-2E9C-101B-9397-08002B2CF9AE}" pid="5" name="SCIPrimaryDepartment">
    <vt:lpwstr/>
  </property>
  <property fmtid="{D5CDD505-2E9C-101B-9397-08002B2CF9AE}" pid="6" name="SCITaxDocumentCategory">
    <vt:lpwstr>15;#Presentation|2d587c00-4de8-4848-a077-5c50df0b9045</vt:lpwstr>
  </property>
  <property fmtid="{D5CDD505-2E9C-101B-9397-08002B2CF9AE}" pid="7" name="SCITaxPrimaryTheme">
    <vt:lpwstr>132;#Nutrition|9e8b8adb-1038-4bd3-9d4f-21d3b743131d</vt:lpwstr>
  </property>
  <property fmtid="{D5CDD505-2E9C-101B-9397-08002B2CF9AE}" pid="8" name="SOF">
    <vt:lpwstr/>
  </property>
  <property fmtid="{D5CDD505-2E9C-101B-9397-08002B2CF9AE}" pid="9" name="SCITaxPrimaryLocation">
    <vt:lpwstr/>
  </property>
  <property fmtid="{D5CDD505-2E9C-101B-9397-08002B2CF9AE}" pid="10" name="SCITaxAssociatedLocations">
    <vt:lpwstr/>
  </property>
  <property fmtid="{D5CDD505-2E9C-101B-9397-08002B2CF9AE}" pid="11" name="Year">
    <vt:lpwstr>336;#2019|90bee646-2a0c-4991-a4b4-bfcf7d307496</vt:lpwstr>
  </property>
  <property fmtid="{D5CDD505-2E9C-101B-9397-08002B2CF9AE}" pid="12" name="SCITaxAssociatedThemes">
    <vt:lpwstr>66;#Health|f65b39c4-8c61-43bb-a2ab-de9a29ab25cb;#73;#Advocacy|0dc38dc6-064e-4649-a742-209766d540f7</vt:lpwstr>
  </property>
</Properties>
</file>